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ஆரோனோடே சொல்லவேண்டியது என்னவென்றால்: நீ விளக்குகளை ஏற்றும்போது ஏழு விளக்குகளும் விளக்குத்தண்டிற்கு நேரே எரியவேண்டும் என்று சொல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மோசேக்குக் கட்டளையிட்டபிரகாரம் ஆரோன் செய்து, விளக்குத்தண்டிற்கு நேரே ஒழுங்காக அதின் விளக்குகளை ஏற்ற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மோசேக்குக் கட்டளையிட்டபிரகாரம் ஆரோன் செய்து, விளக்குத்தண்டிற்கு நேரே ஒழுங்காக அதின் விளக்குகளை ஏற்ற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ுத்துவிளக்கு, அதின் பாதமுதல் பூக்கள்வரைக்கும் பொன்னினால் அடிப்புவேலையாய்ச் செய்யப்பட்டிருந்தது; கர்த்தர் மோசேக்குக் காண்பித்த மாதிரியின்படியே அவன் குத்துவிளக்கை உண்டாக்க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ுத்துவிளக்கு, அதின் பாதமுதல் பூக்கள்வரைக்கும் பொன்னினால் அடிப்புவேலையாய்ச் செய்யப்பட்டிருந்தது; கர்த்தர் மோசேக்குக் காண்பித்த மாதிரியின்படியே அவன் குத்துவிளக்கை உண்டாக்க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ுத்துவிளக்கு, அதின் பாதமுதல் பூக்கள்வரைக்கும் பொன்னினால் அடிப்புவேலையாய்ச் செய்யப்பட்டிருந்தது; கர்த்தர் மோசேக்குக் காண்பித்த மாதிரியின்படியே அவன் குத்துவிளக்கை உண்டாக்க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கர்த்தர் மோசேயை நோக்க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ஸ்ரவேல் சந்ததியாரினின்று லேவியரைப் பிரித்தெடுத்து, அவர்களைச் சுத்திகரிப்ப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ச் சுத்திரிக்கும்படி அவர்களுக்குச் செய்யவேண்டியதாவது: அவர்கள்மேல் சுத்திகரிக்கும் ஜலத்தைத் தெளிப்பாயாக; பின்பு அவர்கள் சர்வாங்க சவரம்பண்ணி தங்கள் வஸ்திரங்களைத் தோய்த்து, தங்களைச் சுத்திகரிக்கக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ச் சுத்திரிக்கும்படி அவர்களுக்குச் செய்யவேண்டியதாவது: அவர்கள்மேல் சுத்திகரிக்கும் ஜலத்தைத் தெளிப்பாயாக; பின்பு அவர்கள் சர்வாங்க சவரம்பண்ணி தங்கள் வஸ்திரங்களைத் தோய்த்து, தங்களைச் சுத்திகரிக்க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ச் சுத்திரிக்கும்படி அவர்களுக்குச் செய்யவேண்டியதாவது: அவர்கள்மேல் சுத்திகரிக்கும் ஜலத்தைத் தெளிப்பாயாக; பின்பு அவர்கள் சர்வாங்க சவரம்பண்ணி தங்கள் வஸ்திரங்களைத் தோய்த்து, தங்களைச் சுத்திகரிக்க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ஒரு காளையையும், அதற்கேற்ற எண்ணெயிலே பிசைந்த மெல்லிய மாவாகிய போஜனபலியையும் கொண்டுவரக்கடவர்கள்; பாவநிவாரணபலியாக வேறொரு காளையையும் நீ வாங்க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ஒரு காளையையும், அதற்கேற்ற எண்ணெயிலே பிசைந்த மெல்லிய மாவாகிய போஜனபலியையும் கொண்டுவரக்கடவர்கள்; பாவநிவாரணபலியாக வேறொரு காளையையும் நீ வாங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ஒரு காளையையும், அதற்கேற்ற எண்ணெயிலே பிசைந்த மெல்லிய மாவாகிய போஜனபலியையும் கொண்டுவரக்கடவர்கள்; பாவநிவாரணபலியாக வேறொரு காளையையும் நீ வாங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ரை ஆசரிப்புக் கூடாரத்துக்குமுன் வரச்செய்து, இஸ்ரவேல் புத்திரரின் சபையார் எல்லாரையும் கூடிவரப்பண்ணுவ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சரிப்புக் கூடாரத்தின் காவலைக் காக்கிறதற்குத் தங்கள் சகோதரரோடே ஊழியஞ்செய்வதேயன்றி, வேறொரு சேவகமும் செய்யவேண்டியதில்லை; இப்படி லேவியர் செய்யவேண்டிய வேலைகளைக்குறித்துத் திட்டம்பண்ணக்கடவாய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சரிப்புக் கூடாரத்தின் காவலைக் காக்கிறதற்குத் தங்கள் சகோதரரோடே ஊழியஞ்செய்வதேயன்றி, வேறொரு சேவகமும் செய்யவேண்டியதில்லை; இப்படி லேவியர் செய்யவேண்டிய வேலைகளைக்குறித்துத் திட்டம்பண்ணக்கடவாய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சரிப்புக் கூடாரத்தின் காவலைக் காக்கிறதற்குத் தங்கள் சகோதரரோடே ஊழியஞ்செய்வதேயன்றி, வேறொரு சேவகமும் செய்யவேண்டியதில்லை; இப்படி லேவியர் செய்யவேண்டிய வேலைகளைக்குறித்துத் திட்டம்பண்ணக்கடவாய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லேவியரைக் கர்த்தருடைய சந்நிதியில் வரப்பண்ணினபோது, இஸ்ரவேல் புத்திரர் தங்கள் கைகளை லேவியர்மேல் வைக்கக்கட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லேவியரைக் கர்த்தருடைய சந்நிதியில் வரப்பண்ணினபோது, இஸ்ரவேல் புத்திரர் தங்கள் கைகளை லேவியர்மேல் வைக்கக்கட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் கர்த்தருக்குரிய பணிவிடை செய்யும்பொருட்டு, ஆரோன் அவர்களை இஸ்ரவேல் புத்திரரின் காணிக்கையாகக் கர்த்தருக்கு முன்பாக அசைவாட்டப்படும் காணிக்கையாய் நிறுத்த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் கர்த்தருக்குரிய பணிவிடை செய்யும்பொருட்டு, ஆரோன் அவர்களை இஸ்ரவேல் புத்திரரின் காணிக்கையாகக் கர்த்தருக்கு முன்பாக அசைவாட்டப்படும் காணிக்கையாய் நிறுத்த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் கர்த்தருக்குரிய பணிவிடை செய்யும்பொருட்டு, ஆரோன் அவர்களை இஸ்ரவேல் புத்திரரின் காணிக்கையாகக் கர்த்தருக்கு முன்பாக அசைவாட்டப்படும் காணிக்கையாய் நிறுத்த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 லேவியர் தங்கள் கைகளைக் காளைகளுடைய தலையின்மேல் வைப்பார்களாக; பின்பு நீ லேவியருக்காகப் பாவநிவிர்த்தி செய்யும்பொருட்டு, கர்த்தருக்கு அவைகளில் ஒன்றைப் பாவநிவாரண பலியாகவும், மற்றொன்றைச் சர்வாங்க தகனபலியாகவும் செலுத்த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 லேவியர் தங்கள் கைகளைக் காளைகளுடைய தலையின்மேல் வைப்பார்களாக; பின்பு நீ லேவியருக்காகப் பாவநிவிர்த்தி செய்யும்பொருட்டு, கர்த்தருக்கு அவைகளில் ஒன்றைப் பாவநிவாரண பலியாகவும், மற்றொன்றைச் சர்வாங்க தகனபலியாகவும் செலுத்த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 லேவியர் தங்கள் கைகளைக் காளைகளுடைய தலையின்மேல் வைப்பார்களாக; பின்பு நீ லேவியருக்காகப் பாவநிவிர்த்தி செய்யும்பொருட்டு, கர்த்தருக்கு அவைகளில் ஒன்றைப் பாவநிவாரண பலியாகவும், மற்றொன்றைச் சர்வாங்க தகனபலியாகவும் செலுத்த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ேவியரை ஆரோனுக்கும் அவன் குமாரனுக்கும் முன்பாக நிறுத்தி, அவர்களைக் கர்த்தருக்கு அசைவாட்டப்படும் காணிக்கையா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ேவியரை ஆரோனுக்கும் அவன் குமாரனுக்கும் முன்பாக நிறுத்தி, அவர்களைக் கர்த்தருக்கு அசைவாட்டப்படும் காணிக்கையாக்க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நீ லேவியரை இஸ்ரவேல் புத்திரரிலிருந்து பிரித்தெடுக்கக்கடவாய்; லேவியர் என்னுடையவர்களாய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 அவர்களைச் சுத்திகரித்து, அவர்களை அசைவாட்டும் காணிக்கையாக்கக்கடவாய்; அதன்பின்பு லேவியர் ஆசரிப்புக் கூடாரத்தில் பணிவிடை செய்யப் பிரவேசிக்கக்க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 அவர்களைச் சுத்திகரித்து, அவர்களை அசைவாட்டும் காணிக்கையாக்கக்கடவாய்; அதன்பின்பு லேவியர் ஆசரிப்புக் கூடாரத்தில் பணிவிடை செய்யப் பிரவேசிக்கக்கட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புத்திரரிலிருந்து அவர்கள் எனக்கு முற்றிலும் கொடுக்கப்பட்டிருக்கிறார்கள்; இஸ்ரவேல் புத்திரர் எல்லாரிலும் கர்ப்பந்திறந்து பிறக்கிற சகல முதற்பேறுக்கும் பதிலாக அவர்களை எனக்கு எடுத்துக்கொண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புத்திரரிலிருந்து அவர்கள் எனக்கு முற்றிலும் கொடுக்கப்பட்டிருக்கிறார்கள்; இஸ்ரவேல் புத்திரர் எல்லாரிலும் கர்ப்பந்திறந்து பிறக்கிற சகல முதற்பேறுக்கும் பதிலாக அவர்களை எனக்கு எடுத்துக்கொ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புத்திரரிலிருந்து அவர்கள் எனக்கு முற்றிலும் கொடுக்கப்பட்டிருக்கிறார்கள்; இஸ்ரவேல் புத்திரர் எல்லாரிலும் கர்ப்பந்திறந்து பிறக்கிற சகல முதற்பேறுக்கும் பதிலாக அவர்களை எனக்கு எடுத்துக்கொண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ில் மனிதரிலும் மிருகஜீவன்களிலும் முதற்பேறானதெல்லாம் என்னுடையது; நான் எகிப்துதேசத்திலே முதற்பேறான யாவையும் சங்கரித்த நாளிலே அவைகளை எனக்கென்று பரிசுத்தப்படுத்த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ில் மனிதரிலும் மிருகஜீவன்களிலும் முதற்பேறானதெல்லாம் என்னுடையது; நான் எகிப்துதேசத்திலே முதற்பேறான யாவையும் சங்கரித்த நாளிலே அவைகளை எனக்கென்று பரிசுத்தப்படுத்த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ில் மனிதரிலும் மிருகஜீவன்களிலும் முதற்பேறானதெல்லாம் என்னுடையது; நான் எகிப்துதேசத்திலே முதற்பேறான யாவையும் சங்கரித்த நாளிலே அவைகளை எனக்கென்று பரிசுத்தப்படுத்த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லேவியரை இஸ்ரவேல் புத்திரரிலுள்ள முதற்பேறு சகலத்திற்கும் பதிலாக எடுத்துக்கொண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ேவியர் இஸ்ரவேல் புத்திரருடைய பணிவிடையை ஆசரிப்புக் கூடாரத்தில் செய்யும்படிக்கும், இஸ்ரவேல் புத்திரருக்காகப் பாவநிவிர்த்தி செய்யும்படிக்கும், இஸ்ரவேல் புத்திரர் தாங்களே பரிசுத்தஸ்தலத்தில் சேருகிறதினால் இஸ்ரவேல் புத்திரரில் வாதையுண்டாகாதபடிக்கும், லேவியரை அவர்களிலிருந்து எடுத்து, ஆரோனுக்கும் அவன் குமாரருக்கும் தத்தமாகக் கொடுத்த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ேவியர் இஸ்ரவேல் புத்திரருடைய பணிவிடையை ஆசரிப்புக் கூடாரத்தில் செய்யும்படிக்கும், இஸ்ரவேல் புத்திரருக்காகப் பாவநிவிர்த்தி செய்யும்படிக்கும், இஸ்ரவேல் புத்திரர் தாங்களே பரிசுத்தஸ்தலத்தில் சேருகிறதினால் இஸ்ரவேல் புத்திரரில் வாதையுண்டாகாதபடிக்கும், லேவியரை அவர்களிலிருந்து எடுத்து, ஆரோனுக்கும் அவன் குமாரருக்கும் தத்தமாகக் கொடுத்த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ேவியர் இஸ்ரவேல் புத்திரருடைய பணிவிடையை ஆசரிப்புக் கூடாரத்தில் செய்யும்படிக்கும், இஸ்ரவேல் புத்திரருக்காகப் பாவநிவிர்த்தி செய்யும்படிக்கும், இஸ்ரவேல் புத்திரர் தாங்களே பரிசுத்தஸ்தலத்தில் சேருகிறதினால் இஸ்ரவேல் புத்திரரில் வாதையுண்டாகாதபடிக்கும், லேவியரை அவர்களிலிருந்து எடுத்து, ஆரோனுக்கும் அவன் குமாரருக்கும் தத்தமாகக் கொடுத்த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ேவியர் இஸ்ரவேல் புத்திரருடைய பணிவிடையை ஆசரிப்புக் கூடாரத்தில் செய்யும்படிக்கும், இஸ்ரவேல் புத்திரருக்காகப் பாவநிவிர்த்தி செய்யும்படிக்கும், இஸ்ரவேல் புத்திரர் தாங்களே பரிசுத்தஸ்தலத்தில் சேருகிறதினால் இஸ்ரவேல் புத்திரரில் வாதையுண்டாகாதபடிக்கும், லேவியரை அவர்களிலிருந்து எடுத்து, ஆரோனுக்கும் அவன் குமாரருக்கும் தத்தமாகக் கொடுத்த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ேவியர் இஸ்ரவேல் புத்திரருடைய பணிவிடையை ஆசரிப்புக் கூடாரத்தில் செய்யும்படிக்கும், இஸ்ரவேல் புத்திரருக்காகப் பாவநிவிர்த்தி செய்யும்படிக்கும், இஸ்ரவேல் புத்திரர் தாங்களே பரிசுத்தஸ்தலத்தில் சேருகிறதினால் இஸ்ரவேல் புத்திரரில் வாதையுண்டாகாதபடிக்கும், லேவியரை அவர்களிலிருந்து எடுத்து, ஆரோனுக்கும் அவன் குமாரருக்கும் தத்தமாகக் கொடுத்த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யும் ஆரோனும் இஸ்ரவேல் புத்திரரின் சபையார் யாவரும் கர்த்தர் லேவியரைக்குறித்து மோசேக்குக் கட்டளையிட்டபடியெல்லாம் லேவியருக்குச் செய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யும் ஆரோனும் இஸ்ரவேல் புத்திரரின் சபையார் யாவரும் கர்த்தர் லேவியரைக்குறித்து மோசேக்குக் கட்டளையிட்டபடியெல்லாம் லேவியருக்குச் செய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லேவியர் சுத்திகரிக்கப்பட்டு, தங்கள் வஸ்திரங்களைத் தோய்த்தார்கள்; பின்பு ஆரோன் அவர்களைக் கர்த்தருக்கு முன்பாக அசைவாட்டும் காணிக்கையாக நிறுத்தி, அவர்களைச் சுத்திகரிக்க அவர்களுக்காகப் பாவநிவிர்த்தி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லேவியர் சுத்திகரிக்கப்பட்டு, தங்கள் வஸ்திரங்களைத் தோய்த்தார்கள்; பின்பு ஆரோன் அவர்களைக் கர்த்தருக்கு முன்பாக அசைவாட்டும் காணிக்கையாக நிறுத்தி, அவர்களைச் சுத்திகரிக்க அவர்களுக்காகப் பாவநிவிர்த்தி செய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ப்பின்பு லேவியர் ஆரோனுக்கும் அவன் குமாரருக்கும் முன்பாக ஆசரிப்புக் கூடாரத்தில் தங்கள் பணிவிடையைச் செய்யும்படி பிரவேசித்தார்கள்; கர்த்தர் லேவியரைக்குறித்து மோசேக்குக் கட்டளையிட்டபடியே அவர்களுக்குச் செய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ப்பின்பு லேவியர் ஆரோனுக்கும் அவன் குமாரருக்கும் முன்பாக ஆசரிப்புக் கூடாரத்தில் தங்கள் பணிவிடையைச் செய்யும்படி பிரவேசித்தார்கள்; கர்த்தர் லேவியரைக்குறித்து மோசேக்குக் கட்டளையிட்டபடியே அவர்களுக்குச் செய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கர்த்தர் மோசேயை நோக்கி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ுக்குரிய கட்டளை என்னவென்றால்: இருபத்தைந்து வயதுமுதல் அதற்கு மேற்பட்ட வயதுள்ள யாவரும் ஆசரிப்புக் கூடாரத்தின் பணிவிடையைச் செய்யும் சேனையிலே சேவிக்க வர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லேவியருக்குரிய கட்டளை என்னவென்றால்: இருபத்தைந்து வயதுமுதல் அதற்கு மேற்பட்ட வயதுள்ள யாவரும் ஆசரிப்புக் கூடாரத்தின் பணிவிடையைச் செய்யும் சேனையிலே சேவிக்க வர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ம்பது வயதுக்கு மேற்பட்டவர்கள் வேலைசெய்யாமல் திருப்பணி சேனையை விட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হারোণকে বলো, সে বাতিগুলো জ্বালালে বাতিগুলোর আলোয যেন বাতিস্তম্ভের সামনের জায়গাটা আলোকিত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ারোণ তাই করেছিল| সঠিক জায়গাতেই সে বাতিগুলো রেখেছিল এবং এমনভাবে রেখেছিল যে, বাতিস্তম্ভের সা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টা আলোকিত হয়েছিল| প্রভু মোশিকে যা আদেশ করেছিলেন তা মোশি পাল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ভাবে বাতিস্তম্ভটি তৈরী করা হয়েছিল| এটি পিটানো সোনা দিয়ে তৈরী করা হয়েছিল, বাতিস্তম্ভ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ড়ার সোনার ভিত থেকে উপরের সোনার ফুল পর্য়ন্ত পুরোটাই| প্রভু মোশিকে ঠিক যেরকম দেখিয়েছিলেন এ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রকমই দেখতে হয়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ইস্রায়েলের অন্যান্য লোকদের থেকে লেবীয়দের পৃথক করো| সেই লেবীয়দের শুচি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দের শুচি করার জন্য তোমার যা যা করা উচিত্‌ তা এই রকম: পাপার্থক বলির জন্য যে বিশেষ জল আছে সে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ছিটিয়ে দাও| এই জল তাদের শুচি করবে| এরপর তারা তাদের শরীর কামিযে পরিষ্কার করবে, বস্ত্রা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োবে এবং শরীরকে পরিষ্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ারপর লেবীয় গোষ্ঠীভুক্ত লোকরা পালের মধ্যে থেকে একটি অল্পবয়স্ক ষাঁড় নেবে যার সঙ্গেই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উত্সর্গ করা হবে| নৈবেদ্যর উদ্দেশ্যে এই শস্য হবে তেল মেশানো মযদা| এরপর পাপার্থক বলি উত্সর্গ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োজনে তুমি আরও একটি অল্পবয়স্ক ষাঁড়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মাগম তাঁবুর সামনের এলাকায লেবীয় গোষ্ঠীভুক্ত লোকদের একসঙ্গে ঐ জায়গায় নিয়ে এস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ঞ্চাশ বছর অথবা তার বেশী বয়স্ক সেই সকল ব্যক্তিরা সমাগম তাঁবুতে পাহারা দিয়ে তাদের ভাইদের কা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তে পারে| কিন্তু তারা যেন কোন ভারী কাজ না করে| যখন তুমি লেবীয় গোষ্ঠীভুক্ত লোকদের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ের জন্য মনোনীত করেছো তখন তুমি এই কাজগুলি অবশ্যই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র সামনে লেবীয় গোষ্ঠীভুক্ত লোকদের নিয়ে এলে ইস্রায়েলের লোকরা তাদের হাত লেবীয়দে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হারোণ লেবীয় গোষ্ঠীভুক্ত লোকদের ইস্রাযেল সন্তানদের কাছ থেকে প্রভুর কাছে আনা বিশেষ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দিয়ে দেবে| এই ভাবে লেবীয় গোষ্ঠীভুক্ত লোকরা প্রভুর উদ্দেশ্যে তাদের বিশেষ কাজ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এরপর লেবীয়রা ষাঁড়ের মাথায় হাত রাখবে, তার মধ্যে একটি ষাঁড় পাপার্থক বলি হিসাবে এবং অন্য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 হিসাবে প্রভুর কাছে উত্সর্গ করার জন্য ব্যবহার করা হবে| এইসব উত্সর্গ লেবীয় গোষ্ঠীভুক্ত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লেবীয় গোষ্ঠীভুক্ত লোকদের হারোণ এবং তার পুত্রদের সামনে দাঁড়াতে বলো| এরপর প্রভুর কাছে লেব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ষ্ঠীভুক্ত লোকদের দিয়ে দাও| তারা দোলনীয় নৈবেদ্য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ুমি লেবীয়দের ইস্রায়েলের অন্যান্য লোকদের থেকে পৃথক করবে| লেবীয় গোষ্ঠীভুক্ত লোকরা আমা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সুতরাং লেবীয় গোষ্ঠীভুক্ত লোকদের শুচি করো এবং তাদেরকে প্রভুর কাছে দিয়ে দাও| তারা দোলন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র মতো হবে| তুমি এটা করার পরে তারা সমাগম তাঁবুতে তাদের নির্ধারিত কাজ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ইস্রায়েলীয় লোকরা লেবীয়র গোষ্ঠীভুক্ত লোকদের আমার কাছে দিয়ে দেবে| তারা আমার হবে| অতীত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ইস্রায়েলীয় পরিবারকে তাদের প্রথমজাত পুত্র আমাকে দিয়ে দিতে বলেছিলাম| কিন্তু এখ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অন্যান্য পরিবারের প্রথমজাত পুত্রদের পরিবর্তে লেবীয় গোষ্ঠীভুক্ত লোকদের ন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ইস্রায়েলের প্রত্যেক পুংলিঙ্গধারী প্রথমজাত আমার| সেটি মানুষ হোক্ অথবা পশু, তাতে কিছু যায় আ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, সেটি আমারই| কারণ যেদিন আমি মিশরের সমস্ত প্রথমজাত পুত্র এবং পশুদের হত্যা করেছিলাম, আমি আ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থমজাত পুত্রদের বাছাই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এখন আমি তাদের পরিবর্তে লেবীয় গোষ্ঠীভুক্ত লোকদেরই ন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ইস্রায়েলের সকল লোকদের থেকে আমি লেবীয় গোষ্ঠীভুক্ত লোকদের বেছে নিয়েছিলাম| এবং আমি তাদের হা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 পুত্রদের কাছে উপহার হিসেবে দেব| আমি চাই সমাগম তাঁবুতে তারা কাজ করুক| তারা ইস্রায়েল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 জন্যে সেবাকার্য় করবে| তারা তাদের শুদ্ধিকরণের বলি উত্সর্গ করতে সাহায্য করবে যা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শুচি করবে| তাহলে ইস্রায়েলের লোকরা পবিত্র স্থানের কাছাকাছি এলেও তারা কোনো বড় রকমের অসুস্থ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 সমস্যার সম্মুখীন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ুতরাং মোশি, হারোণ এবং ইস্রায়েলের সমস্ত লোক প্রভুর আদেশ পালন করল| প্রভু মোশিকে যা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, ইস্রায়েলীয়রা লেবীয় গোষ্ঠীভুক্ত লোকদের প্রতি তা সম্পন্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েবীয়রা তাদের নিজেদের এবং তাদের পোশাক পরিচ্ছদ পরিষ্কার করলে হারোণ তাদের প্রভুর কাছে দোলন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র মতো অর্পণ করল| হারোণ যে নৈবেদ্য নিবেদন করল তা তাদের পাপমুক্ত এবং শুচ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পর লেবীয়রা তাদের নির্ধারিত কাজ করার জন্য সমাগম তাঁবুতে এল| তারা হারোণ এবং তার পুত্রদের অধী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প্রভু মোশিকে যা বলেছিলেন লেবীয়দের প্রতি তাই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পর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এটি লেবীয়দের জন্য এক বিশেষ আদেশ: 25 বছর অথবা তার বেশী বয়স্ক প্রত্যেক লেবীয় পুরুষ সমাগ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তে অবশ্যই আসবে এবং সমাগম তাঁবুর কাজকর্মে অংশ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যখন কারোও বয়স 50 বছর তখন সে অবশ্যই ভারী কাজকর্ম থেকে অবসর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2026-10-20T01:26:34Z</dcterms:created>
  <dcterms:modified xsi:type="dcterms:W3CDTF">2026-10-20T01:26:34Z</dcterms:modified>
  <dc:title>গণনা পুস্তক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