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ட்களில் எசேக்கியா வியாதிப்பட்டு மரணத்துக்கு ஏதுவாயிருந்தான்; அப்பொழுது ஆமோத்சின் குமாரனாகிய ஏசாயா என்னும் தீர்க்கதரிசி அவனிடத்தில் வந்து, அவனை நோக்கி: நீர் உமது வீட்டுக்காரியத்தை ஒழுங்குப்படுத்தும்; நீர் பிழைக்கமாட்டீர், மரித்துப்போவீர் என்று கர்த்தர் சொல்லுகிறார்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ட்களில் எசேக்கியா வியாதிப்பட்டு மரணத்துக்கு ஏதுவாயிருந்தான்; அப்பொழுது ஆமோத்சின் குமாரனாகிய ஏசாயா என்னும் தீர்க்கதரிசி அவனிடத்தில் வந்து, அவனை நோக்கி: நீர் உமது வீட்டுக்காரியத்தை ஒழுங்குப்படுத்தும்; நீர் பிழைக்கமாட்டீர், மரித்துப்போவீர் என்று கர்த்தர் சொல்லுகிறார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ட்களில் எசேக்கியா வியாதிப்பட்டு மரணத்துக்கு ஏதுவாயிருந்தான்; அப்பொழுது ஆமோத்சின் குமாரனாகிய ஏசாயா என்னும் தீர்க்கதரிசி அவனிடத்தில் வந்து, அவனை நோக்கி: நீர் உமது வீட்டுக்காரியத்தை ஒழுங்குப்படுத்தும்; நீர் பிழைக்கமாட்டீர், மரித்துப்போவீர் என்று கர்த்தர் சொல்லுகிறார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எசேக்கியா தன் முகத்தைச் சுவர்ப்புறமாகத் திரும்பிக் கொண்டு, கர்த்தரை நோக்கி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 கர்த்தாவே, நான் உமக்கு முன்பாக உண்மையும் மன உத்தமமுமாய் நடந்து, உமது பார்வைக்கு நலமானதைச் செய்தேன் என்பதை நினைத்தருளும் என்று விண்ணப்பம்பண்ணினான். எசேக்கியா மிகவும் அழு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 கர்த்தாவே, நான் உமக்கு முன்பாக உண்மையும் மன உத்தமமுமாய் நடந்து, உமது பார்வைக்கு நலமானதைச் செய்தேன் என்பதை நினைத்தருளும் என்று விண்ணப்பம்பண்ணினான். எசேக்கியா மிகவும் அழு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சாயா பாதி முற்றத்தைவிட்டு அப்புறம் போகிறதற்குமுன்னே, கர்த்தருடைய வார்த்தை அவனுக்கு உண்டாகி, அவர் சொன்னது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திரும்பிப்போய், என் ஜனத்தின் அதிபதியாகிய எசேக்கியாவை நோக்கி: உன் தகப்பனாகிய தாவீதின் தேவனாயிருக்கிற கர்த்தர் சொல்லுகிறது என்னவென்றால்: உன் விண்ணப்பத்தைக் கேட்டேன், உன் கண்ணீரைக் கண்டேன்; இதோ, நான் உன்னைக் குணமாக்குவேன்; மூன்றாம் நாளிலே நீ கர்த்தருடைய ஆலயத்துக்குப் போவாய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திரும்பிப்போய், என் ஜனத்தின் அதிபதியாகிய எசேக்கியாவை நோக்கி: உன் தகப்பனாகிய தாவீதின் தேவனாயிருக்கிற கர்த்தர் சொல்லுகிறது என்னவென்றால்: உன் விண்ணப்பத்தைக் கேட்டேன், உன் கண்ணீரைக் கண்டேன்; இதோ, நான் உன்னைக் குணமாக்குவேன்; மூன்றாம் நாளிலே நீ கர்த்தருடைய ஆலயத்துக்குப் போவாய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திரும்பிப்போய், என் ஜனத்தின் அதிபதியாகிய எசேக்கியாவை நோக்கி: உன் தகப்பனாகிய தாவீதின் தேவனாயிருக்கிற கர்த்தர் சொல்லுகிறது என்னவென்றால்: உன் விண்ணப்பத்தைக் கேட்டேன், உன் கண்ணீரைக் கண்டேன்; இதோ, நான் உன்னைக் குணமாக்குவேன்; மூன்றாம் நாளிலே நீ கர்த்தருடைய ஆலயத்துக்குப் போவாய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 நாட்களோடே பதினைந்து வருஷங்களைக் கூட்டுவேன்; உன்னையும் இந்த நகரத்தையும் அசீரியா ராஜாவின் கைக்குத் தப்புவித்து, என் நிமித்தமும் என் தாசனாகிய தாவீதின் நிமித்தமும் இந்த நகரத்துக்கு ஆதரவாய் இருப்பேன் என்று சொல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 நாட்களோடே பதினைந்து வருஷங்களைக் கூட்டுவேன்; உன்னையும் இந்த நகரத்தையும் அசீரியா ராஜாவின் கைக்குத் தப்புவித்து, என் நிமித்தமும் என் தாசனாகிய தாவீதின் நிமித்தமும் இந்த நகரத்துக்கு ஆதரவாய் இருப்பேன் என்று சொல்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 நாட்களோடே பதினைந்து வருஷங்களைக் கூட்டுவேன்; உன்னையும் இந்த நகரத்தையும் அசீரியா ராஜாவின் கைக்குத் தப்புவித்து, என் நிமித்தமும் என் தாசனாகிய தாவீதின் நிமித்தமும் இந்த நகரத்துக்கு ஆதரவாய் இருப்பேன் என்று சொல்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பு ஏசாயா: அத்திப்பழத்து அடையைக் கொண்டுவாருங்கள் என்றான்; அதை அவர்கள் கொண்டுவந்து, பிளவையின்மேல் பற்றுப்போட்டபோது அவன் பிழைத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பு ஏசாயா: அத்திப்பழத்து அடையைக் கொண்டுவாருங்கள் என்றான்; அதை அவர்கள் கொண்டுவந்து, பிளவையின்மேல் பற்றுப்போட்டபோது அவன் பிழைத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சேக்கியா ஏசாயாவை நோக்கி: கர்த்தர் என்னைக் குணமாக்குவதற்கும், மூன்றாம்நாளிலே நான் கர்த்தருடைய ஆலயத்திற்குப் போவதற்கும் அடையாளம் என்ன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சேக்கியா ஏசாயாவை நோக்கி: கர்த்தர் என்னைக் குணமாக்குவதற்கும், மூன்றாம்நாளிலே நான் கர்த்தருடைய ஆலயத்திற்குப் போவதற்கும் அடையாளம் என்ன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ஏசாயா: கர்த்தர் தாம் சொன்ன வார்த்தையின்படியே செய்வாரென்பதற்கு, கர்த்தரால் உனக்கு உண்டாகும் அடையாளமாகச் சாயை பத்துப் பாகை முன்னிட்டுப் போகவேண்டுமோ, பத்துப்பாகை பின்னிட்டுத் திரும்ப வேண்டுமோ என்று கேட்ட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ஏசாயா: கர்த்தர் தாம் சொன்ன வார்த்தையின்படியே செய்வாரென்பதற்கு, கர்த்தரால் உனக்கு உண்டாகும் அடையாளமாகச் சாயை பத்துப் பாகை முன்னிட்டுப் போகவேண்டுமோ, பத்துப்பாகை பின்னிட்டுத் திரும்ப வேண்டுமோ என்று கேட்ட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எசேக்கியா: சாயை பத்துப்பாகை முன்னிட்டுப்போகிறது லேசான காரியம்; அப்படி வேண்டாம்; சாயை பத்துப்பாகை பின்னிட்டுத் திரும்பவேண்டும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எசேக்கியா: சாயை பத்துப்பாகை முன்னிட்டுப்போகிறது லேசான காரியம்; அப்படி வேண்டாம்; சாயை பத்துப்பாகை பின்னிட்டுத் திரும்பவேண்டும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ஏசாயா தீர்க்கதரிசி கர்த்தரை நோக்கிக் கூப்பிடுகையில், அவர் ஆகாசுடைய சூரிய கடியாரத்தில் பாகைக்குப் பாகை முன்போன சாயை பத்துப்பாகை பின்னிட்டுத் திரும்பும்படி செய்த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ஏசாயா தீர்க்கதரிசி கர்த்தரை நோக்கிக் கூப்பிடுகையில், அவர் ஆகாசுடைய சூரிய கடியாரத்தில் பாகைக்குப் பாகை முன்போன சாயை பத்துப்பாகை பின்னிட்டுத் திரும்பும்படி செய்த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க்காலத்திலே பலாதானின் குமாரனாகிய பெரோதாக் பலாதான் என்னும் பாபிலோனின் ராஜா எசேக்கியா வியாதிப்பட்டிருக்கிறதைக் கேட்டு, அவனிடத்துக்கு நிருபங்களையும் வெகுமானத்தையும் அனுப்பி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க்காலத்திலே பலாதானின் குமாரனாகிய பெரோதாக் பலாதான் என்னும் பாபிலோனின் ராஜா எசேக்கியா வியாதிப்பட்டிருக்கிறதைக் கேட்டு, அவனிடத்துக்கு நிருபங்களையும் வெகுமானத்தையும் அனுப்பின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சேக்கியா அவர்களை அங்கிகரித்து, பின்பு அவர்களுக்குத் தன் பொக்கிஷசாலை அனைத்தையும், வெள்ளியையும், பொன்னையும், கந்தவர்க்கங்களையும், நல்ல பரிமளதைலத்தையும், தன் ஆயுதசாலை அனைத்தையும் தன் பொக்கிஷசாலைகளிலுள்ள எல்லாவற்றையும் காண்பித்தான்; தன் அரமனையிலும் தன் ராஜ்யத்தில் எங்கும் எசேக்கியா அவர்களுக்குக் காண்பியாத பொருள் ஒன்றும் இ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சேக்கியா அவர்களை அங்கிகரித்து, பின்பு அவர்களுக்குத் தன் பொக்கிஷசாலை அனைத்தையும், வெள்ளியையும், பொன்னையும், கந்தவர்க்கங்களையும், நல்ல பரிமளதைலத்தையும், தன் ஆயுதசாலை அனைத்தையும் தன் பொக்கிஷசாலைகளிலுள்ள எல்லாவற்றையும் காண்பித்தான்; தன் அரமனையிலும் தன் ராஜ்யத்தில் எங்கும் எசேக்கியா அவர்களுக்குக் காண்பியாத பொருள் ஒன்றும் இல்லை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சேக்கியா அவர்களை அங்கிகரித்து, பின்பு அவர்களுக்குத் தன் பொக்கிஷசாலை அனைத்தையும், வெள்ளியையும், பொன்னையும், கந்தவர்க்கங்களையும், நல்ல பரிமளதைலத்தையும், தன் ஆயுதசாலை அனைத்தையும் தன் பொக்கிஷசாலைகளிலுள்ள எல்லாவற்றையும் காண்பித்தான்; தன் அரமனையிலும் தன் ராஜ்யத்தில் எங்கும் எசேக்கியா அவர்களுக்குக் காண்பியாத பொருள் ஒன்றும் இல்ல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ஏசாயா தீர்க்கதரிசி எசேக்கியா ராஜாவினிடத்தில் வந்து: அந்த மனுஷர் என்ன சொன்னார்கள் எங்கேயிருந்து உம்மிடத்தில் வந்தார்கள் என்று கேட்டான். அதற்கு எசேக்கியா: பாபிலோன் என்னும் தூரதேசத்திலிருந்து வந்தார்கள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ஏசாயா தீர்க்கதரிசி எசேக்கியா ராஜாவினிடத்தில் வந்து: அந்த மனுஷர் என்ன சொன்னார்கள் எங்கேயிருந்து உம்மிடத்தில் வந்தார்கள் என்று கேட்டான். அதற்கு எசேக்கியா: பாபிலோன் என்னும் தூரதேசத்திலிருந்து வந்தார்கள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ன்: உம்முடைய வீட்டில் என்னத்தைப் பார்த்தார்கள் என்று கேட்டான். அதற்கு எசேக்கியா: என் வீட்டிலுள்ள எல்லாவற்றையும் பார்த்தார்கள்; என் பொக்கிஷங்களில் நான் அவர்களுக்குக் காண்பியாத பொருள் ஒன்றும் இல்லை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ன்: உம்முடைய வீட்டில் என்னத்தைப் பார்த்தார்கள் என்று கேட்டான். அதற்கு எசேக்கியா: என் வீட்டிலுள்ள எல்லாவற்றையும் பார்த்தார்கள்; என் பொக்கிஷங்களில் நான் அவர்களுக்குக் காண்பியாத பொருள் ஒன்றும் இல்லை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ஏசாயா எசேக்கியாவை நோக்கி: கர்த்தருடைய வார்த்தைக் கேள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ோ, நாட்கள் வரும்; அப்பொழுது உமது வீட்டில் உள்ளதிலும், உமது பிதாக்கள் இந்நாள்வரைக்கும் சேர்த்ததிலும் ஒன்றும் மீதியாக வைக்கப்படாமல் எல்லாம் பாபிலோனுக்குக் கொண்டுபோகப்பட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ோ, நாட்கள் வரும்; அப்பொழுது உமது வீட்டில் உள்ளதிலும், உமது பிதாக்கள் இந்நாள்வரைக்கும் சேர்த்ததிலும் ஒன்றும் மீதியாக வைக்கப்படாமல் எல்லாம் பாபிலோனுக்குக் கொண்டுபோகப்பட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் பெறப்போகிற உமது சந்தானமாகிய; உமது குமாரர்களிலும் சிலர் பாபிலோன் ராஜாவின் அரமனையிலே அரமனை வேலைக்காரராயிருப்பார்கள் என்று கர்த்தர் சொல்லுகிறார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் பெறப்போகிற உமது சந்தானமாகிய; உமது குமாரர்களிலும் சிலர் பாபிலோன் ராஜாவின் அரமனையிலே அரமனை வேலைக்காரராயிருப்பார்கள் என்று கர்த்தர் சொல்லுகிறார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எசேக்கியா ஏசாயாவை நோக்கி: நீர் சொன்ன கர்த்தருடைய வார்த்தை நல்லதுதான் என்று சொல்லி, என் நாட்களிலாவது சமாதானமும் உண்மையும் இருக்குமே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எசேக்கியா ஏசாயாவை நோக்கி: நீர் சொன்ன கர்த்தருடைய வார்த்தை நல்லதுதான் என்று சொல்லி, என் நாட்களிலாவது சமாதானமும் உண்மையும் இருக்குமே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சேக்கியாவின் மற்ற வர்த்தமானங்களும், அவனுடைய எல்லா வல்லமையும், அவன் ஒரு குளத்தையும் சாலகத்தையும் உண்டாக்கினதினாலே தண்ணீரை நகரத்திற்குள்ளே வரப்பண்ணினதும்,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சேக்கியாவின் மற்ற வர்த்தமானங்களும், அவனுடைய எல்லா வல்லமையும், அவன் ஒரு குளத்தையும் சாலகத்தையும் உண்டாக்கினதினாலே தண்ணீரை நகரத்திற்குள்ளே வரப்பண்ணினதும்,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சேக்கியாவின் மற்ற வர்த்தமானங்களும், அவனுடைய எல்லா வல்லமையும், அவன் ஒரு குளத்தையும் சாலகத்தையும் உண்டாக்கினதினாலே தண்ணீரை நகரத்திற்குள்ளே வரப்பண்ணினதும்,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சேக்கியா தன் பிதாக்களோடே நித்திரையடைந்தபின், அவன் குமாரனாகிய மனாசே அவன் ஸ்தானத்தில் ராஜாவா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8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 ದಿವಸಗಳಲ್ಲಿ ಹಿಜ್ಕೀಯನು ಮರಣಕರರೋಗದಲ್ಲಿ ಬಿದ್ದಿದ್ದನು. ಆಗ ಆಮೋಚನ ಮಗನಾದ ಪ್ರವಾದಿಯಾದ ಯೆಶಾಯನು ಅವನ ಬಳ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ಂದು ಅವನಿಗೆ--ನೀನು ನಿನ್ನ ಮನೆಯನ್ನು ವ್ಯವಸ್ಥೆ ಮಾಡಿಕೋ; ಯಾಕಂದರೆ ನೀನು ಬದುಕದೆ ಸಾಯುವಿ ಎಂದು ಕರ್ತನು ಹೇಳುತ್ತಾನ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ಗ ಅವನು ಗೋಡೆಯ ಕಡೆಗೆ ತನ್ನ ಮುಖವನ್ನು ತಿರುಗಿಸಿ ಕರ್ತನನ್ನು ಪ್ರಾರ್ಥಿಸಿ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ಓ ಕರ್ತನೇ, ನಾನು ಸತ್ಯದಿಂದಲೂ ಪೂರ್ಣಹೃದಯದಿಂದಲೂ ನಿನ್ನ ಮುಂದೆ ನಡೆದು ನಿನ್ನ ದೃಷ್ಟಿಯಲ್ಲಿ ಒಳ್ಳೆಯ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ದ್ದೇನೆಂದು ನೆನಸು ಅಂದನು. ಹಿಜ್ಕೀಯನು ಬಹಳವಾಗಿ ಅತ್ತ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ದರೆ ಯೆಶಾಯನು ಆವರಣದ ಮಧ್ಯಕ್ಕೆ ಹೋಗುವ ಮುಂಚೆ ಕರ್ತನ ವಾಕ್ಯವು ಅವ ನಿಗೆ ಉಂಟಾಗಿ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ೀನು ತಿರುಗಿಕೊಂಡು ನನ್ನ ಜನರ ನಾಯಕನಾದ ಹಿಜ್ಕೀಯನಿಗೆ ಹೇಳಬೇಕಾದದ್ದೇ ನಂದರೆ--ನಾನು ನಿನ್ನ ಪ್ರಾರ್ಥನೆ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ೇಳಿದ್ದೇನೆ; ನಿನ್ನ ಕಣ್ಣೀರನ್ನು ನೋಡಿದ್ದೇನೆ; ಇಗೋ, ನಾನು ನಿನ್ನನ್ನು ಸ್ವಸ್ಥಮಾಡುತ್ತೇನೆ; ಮೂರನೇ ದಿವಸದಲ್ಲಿ ಕರ್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ೆಗೆ ಹೋಗ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ಇದಲ್ಲದೆ ನಾನು ನಿನ್ನ ಆಯುಷ್ಯಕ್ಕೆ ಹದಿನೈದು ವರುಷ ಹೆಚ್ಚಾಗಿ ಕೂಡಿ ಸುತ್ತೇನೆ; ನಿನ್ನನ್ನೂ ಈ ಪಟ್ಟಣವ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ಶ್ಶೂರಿನ ಅರಸನ ಕೈಗೆ ಬೀಳದಂತೆ ತಪ್ಪಿಸಿಬಿಡುವೆನು. ಈ ಪಟ್ಟಣವನ್ನು ನನ್ನ ನಿಮಿತ್ತವಾಗಿಯೂ ನನ್ನ ಸೇವಕನಾದ ದಾವೀದ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ಿತ್ತವಾಗಿಯೂ ಕಾಪಾಡುವೆನೆಂದು ನಿನ್ನ ತಂದೆಯಾದ ದಾವೀದನ ದೇವರಾದ ಕರ್ತನು ಹೇಳು ತ್ತಾನೆ ಎಂಬದ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ಇದಲ್ಲದೆ ಯೆಶಾಯನು ಅಂಜೂರದ ಹಣ್ಣುಗಳ ಉಂಡೆಯನ್ನು ತಕ್ಕೊಂಡು ಬರ ಹೇಳಿದನು. ಅವರು ಹಾಗೆಯೇ ತಕ್ಕೊಂಡು ಹುಣ್ಣಿನ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ಕಿದ್ದರಿಂದ ಅವನು ಗುಣ ಹೊಂದ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ದರೆ ಹಿಜ್ಕೀಯನು ಯೆಶಾಯನಿಗೆ--ಕರ್ತನು ನನ್ನನ್ನು ಸ್ವಸ್ಥ ಮಾಡುವನೆಂಬದಕ್ಕೂ ನಾನು ಮೂರನೇ ದಿವಸದಲ್ಲಿ ಕರ್ತನ ಮನೆ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ಗುವೆನೆಂಬದಕ್ಕೂ ನನಗೆ ಗುರುತೇ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ಗ ಯೆಶಾಯನು --ಕರ್ತನು, ತಾನು ಹೇಳಿದ ಕಾರ್ಯವನ್ನು ಮಾಡುವ ನೆಂಬದಕ್ಕೆ ಕರ್ತನ ಕಡೆಯಿಂದ ನಿನಗೆ ಉಂಟಾಗುವ ಗುರು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ೇ--ನೆರಳು ಹತ್ತು ಮೆಟ್ಟಲು ಮುಂದಕ್ಕೆ ಹೋಗಬೇಕೋ? ಇಲ್ಲವೆ ಹತ್ತು ಮೆಟ್ಟಲು ಹಿಂದಕ್ಕೆ ಹೋಗಬೇಕೋ ಎಂದು ಕ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ದಕ್ಕೆ ಹಿಜ್ಕೀ ಯನು--ನೆರಳು ಹತ್ತು ಮೆಟ್ಟಲು ಇಳಿಯುವದು ಅಲ್ಪವಾದದ್ದು; ಹಾಗಲ್ಲ, ನೆರಳು ಹತ್ತು ಮೆಟ್ಟಲ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ಂದಕ್ಕೆ ತಿರುಗಲ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ಗ ಪ್ರವಾದಿಯಾದ ಯೆಶಾಯನು ಕರ್ತನಿಗೆ ಮೊರೆಯಿಟ್ಟದ್ದರಿಂದ ಅವನು ಆಹಾಜನ ಛಾಯಾಸ್ತಂಭದಲ್ಲಿ ಇಳಿದುಹೋದ ನೆರ 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ತ್ತು ಮೆಟ್ಟಲು ಹಿಂದಕ್ಕೆ ಬರ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ದೇ ಕಾಲದಲ್ಲಿ ಬಾಬೆಲಿನ ಅರಸನಾದ ಬಲ ದಾನನ ಮಗನಾದ ಬೆರೋದಕಬಲದಾನನು, ಹಿಜ್ಕೀ ಯನು ರೋಗದಲ್ಲಿದ್ದು ಸ್ವಸ್ಥನಾದನ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ೇಳಿದ್ದರಿಂದ ಪತ್ರಗಳನ್ನೂ ಕಾಣಿಕೆಯನ್ನೂ ಹಿಜ್ಕೀಯನ ಬಳಿಗೆ ಕಳುಹ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ಹಿಜ್ಕೀಯನು ಅವರ ಮಾತು ಕೇಳಿ ತನ್ನ ಎಲ್ಲಾ ಭಂಡಾರದ ಮನೆಯನ್ನೂ ಬೆಳ್ಳಿಯನ್ನೂ ಬಂಗಾರವನ್ನೂ ಸುಗಂಧಗಳನ್ನೂ ಒಳ್ಳ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ೈಲವನ್ನೂ ತನ್ನ ಆಯುಧ ಶಾಲೆಯನ್ನೂ ತನ್ನ ಬೊಕ್ಕಸಗಳಲ್ಲಿ ಸಿಕ್ಕಿದ್ದೆಲ್ಲವನ್ನೂ ಅವರಿಗೆ ತೋರಿಸಿದನು. ತನ್ನ ಮನೆ ಯಲ್ಲ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ನ್ನ ಎಲ್ಲಾ ರಾಜ್ಯದಲ್ಲಿಯೂ ಅವರಿಗೆ ತೋರಿಸದೆ ಇದ್ದದ್ದು ಒಂದಾದರೂ ಇರ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ಗ ಪ್ರವಾದಿಯಾದ ಯೆಶಾಯನು ಅರಸನಾದ ಹಿಜ್ಕೀಯನ ಬಳಿಗೆ ಬಂದು ಅವನಿಗೆ--ಆ ಮನುಷ್ಯರು ಏನು ಹೇಳಿದರು? ಅವರು ಎಲ್ಲ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ಬಳಿಗೆ ಬಂದರು ಅಂದನು. ಹಿಜ್ಕೀಯನು--ಅವರು ದೂರ ದೇಶದಿಂದ ಅಂದರೆ ಬಾಬೆಲಿನಿಂದ ನನ್ನ ಬಳಿಗೆ ಬಂದಿದ್ದಾರ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ಅವನು--ನಿನ್ನ ಮನೆಯಲ್ಲಿ ಅವರು ಏನು ನೋಡಿದರು ಅಂದನು. ಹಿಜ್ಕೀಯನು--ನನ್ನ ಮನೆಯಲ್ಲಿ ಇದ್ದ ಎಲ್ಲವನ್ನೂ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ೋಡಿದ್ದಾರೆ; ನನ್ನ ಬೊಕ್ಕಸಗಳಲ್ಲಿ ನಾನು ಅವರಿಗೆ ತೋರಿಸದೆ ಇದ್ದದ್ದು ಒಂದಾದರೂ ಇಲ್ಲ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ಗ ಯೆಶಾಯನು ಹಿಜ್ಕೀಯನಿಗೆ--ಕರ್ತನ ವಾಕ್ಯವನ್ನು ಕೇ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ಇಗೋ, ದಿನಗಳು ಬರುವವು; ಆಗ ನಿನ್ನ ಮನೆಯಲ್ಲಿ ಇರುವದೆಲ್ಲವೂ ನಿನ್ನ ತಂದೆಗಳು ಇಂದಿನ ವರೆಗೂ ಸಂಪಾದ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ಟ್ಟದ್ದದ್ದೆಲ್ಲವೂ ಬಾಬೆಲಿಗೆ ಒಯ್ಯ ಲ್ಪಡುವದು. ಒಂದೂ ಉಳಿಯುವದಿಲ್ಲವೆಂದು ಕರ್ತನು ಹೇಳುತ್ತಾನ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ಿನ್ನಿಂದ ಹುಟ್ಟುವ ನಿನ್ನ ಮಕ್ಕಳಲ್ಲಿ ಕೆಲವರನ್ನು ತೆಗೆದುಕೊಂಡು ಹೋಗುವರು. ಅವರು ಬಾಬೆಲಿನ ಅರಸನ ಮನೆ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ಂಚುಕಿಯರಾಗಿರು ವರ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ಗ ಹಿಜ್ಕೀಯನು ಯೆಶಾಯನಿಗೆ ನೀನು ಹೇಳಿದ ಕರ್ತನ ವಾಕ್ಯವು ಉತ್ತಮವಾದದ್ದು ಅಂದನು. ಅವನು--ನನ್ನ ದಿವಸಗಳಲ್ಲಿ ಸಮಾಧ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ವೂ ಸತ್ಯವೂ ಇದ್ದರೆ ಅದು ಉತ್ತಮವಲ್ಲವೋ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ಹಿಜ್ಕೀಯನ ಇತರ ಕ್ರಿಯೆಗಳೂ ಅವನ ಎಲ್ಲಾ ಪರಾಕ್ರಮವೂ ಅವನು ಕೆರೆಯನ್ನೂ ನಾಲೆ ಯನ್ನೂ ಮಾಡಿಸಿ ಪಟ್ಟಣದಲ್ಲಿ ನೀ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 ಮಾಡಿದ್ದೂ ಯೆಹೂದದ ಅರಸುಗಳ ವೃತಾಂತಗಳ ಪುಸ್ತಕದಲ್ಲಿ ಬರೆಯಲ್ಪಡಲಿಲ್ಲವೋ? ಹಿಜ್ಕೀಯನು ತನ್ನ ಪಿತೃಗಳ ಸಂಗ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ದ್ರಿಸಿದ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ಅವನ ಮಗನಾದ ಮನಸ್ಸೆಯು ಅವನಿಗೆ ಬದಲಾಗಿ ಅರಸ ನಾ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2026-10-20T05:19:17Z</dcterms:created>
  <dcterms:modified xsi:type="dcterms:W3CDTF">2026-10-20T05:19:17Z</dcterms:modified>
  <dc:title>2 ಅರಸುಗಳು : 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