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தோமிலும் அதிலுள்ள போஸ்றா பட்டணத்திலுமிருந்து, சாயந்தீர்ந்த வஸ்திரங்களுடையவராகவும், மகத்துவமாய் உடுத்திருக்கிறவராகவும், தமது மகத்தான வல்லமையிலே எழுந்தருளினவராகவும் வருகிற இவர் யார்? நீதியாய்ப் பேசி இரட்சிக்க வல்லவராகிய நான்தான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தோமிலும் அதிலுள்ள போஸ்றா பட்டணத்திலுமிருந்து, சாயந்தீர்ந்த வஸ்திரங்களுடையவராகவும், மகத்துவமாய் உடுத்திருக்கிறவராகவும், தமது மகத்தான வல்லமையிலே எழுந்தருளினவராகவும் வருகிற இவர் யார்? நீதியாய்ப் பேசி இரட்சிக்க வல்லவராகிய நான்தான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தோமிலும் அதிலுள்ள போஸ்றா பட்டணத்திலுமிருந்து, சாயந்தீர்ந்த வஸ்திரங்களுடையவராகவும், மகத்துவமாய் உடுத்திருக்கிறவராகவும், தமது மகத்தான வல்லமையிலே எழுந்தருளினவராகவும் வருகிற இவர் யார்? நீதியாய்ப் பேசி இரட்சிக்க வல்லவராகிய நான்தான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்முடைய உடுப்புச் சிவப்பாகவும், உம்முடைய வஸ்திரங்கள் ஆலையை மிதிக்கிறவன் வஸ்திரங்கள்போலவும் இருக்கிறதென்ன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எங்களுக்குச் செய்தருளின எல்லாவற்றிற்கும் தக்கதாகவும் அவர் தம்முடைய இரக்கங்களின்படியும் தம்முடைய திரளான தயவுகளின்படியும், இஸ்ரவேல் வம்சத்துக்குச் செய்த மகா நன்மைக்குத்தக்கதாகவும், கர்த்தருடைய கிரியைகளையும், கர்த்தருடைய துதிகளையும் பிரஸ்தாபம்பண்ண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எங்களுக்குச் செய்தருளின எல்லாவற்றிற்கும் தக்கதாகவும் அவர் தம்முடைய இரக்கங்களின்படியும் தம்முடைய திரளான தயவுகளின்படியும், இஸ்ரவேல் வம்சத்துக்குச் செய்த மகா நன்மைக்குத்தக்கதாகவும், கர்த்தருடைய கிரியைகளையும், கர்த்தருடைய துதிகளையும் பிரஸ்தாபம்பண்ண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எங்களுக்குச் செய்தருளின எல்லாவற்றிற்கும் தக்கதாகவும் அவர் தம்முடைய இரக்கங்களின்படியும் தம்முடைய திரளான தயவுகளின்படியும், இஸ்ரவேல் வம்சத்துக்குச் செய்த மகா நன்மைக்குத்தக்கதாகவும், கர்த்தருடைய கிரியைகளையும், கர்த்தருடைய துதிகளையும் பிரஸ்தாபம்பண்ண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ஒருவனாய் ஆலையை மிதித்தேன்; ஜனங்களில் ஒருவனும் என்னோடிருந்ததில்லை, நான் என் கோபத்திலே அவர்களை மிதித்து, என் உக்கிரத்திலே அவர்களை நசுக்கிப்போட்டேன்; அதினால் அவர்கள் இரத்தம் என் வஸ்திரங்களின்மேல் தெறித்தது, என் உடுப்பையெல்லாம் கறைப்படுத்திக்கொண்ட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ஒருவனாய் ஆலையை மிதித்தேன்; ஜனங்களில் ஒருவனும் என்னோடிருந்ததில்லை, நான் என் கோபத்திலே அவர்களை மிதித்து, என் உக்கிரத்திலே அவர்களை நசுக்கிப்போட்டேன்; அதினால் அவர்கள் இரத்தம் என் வஸ்திரங்களின்மேல் தெறித்தது, என் உடுப்பையெல்லாம் கறைப்படுத்திக்கொண்ட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ஒருவனாய் ஆலையை மிதித்தேன்; ஜனங்களில் ஒருவனும் என்னோடிருந்ததில்லை, நான் என் கோபத்திலே அவர்களை மிதித்து, என் உக்கிரத்திலே அவர்களை நசுக்கிப்போட்டேன்; அதினால் அவர்கள் இரத்தம் என் வஸ்திரங்களின்மேல் தெறித்தது, என் உடுப்பையெல்லாம் கறைப்படுத்திக்கொண்ட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என் ஜனந்தானென்றும், அவர்கள் வஞ்சனைசெய்யாதிருக்கும் பிள்ளைகளென்றும் சொல்லி அவர்களுக்கு இரட்சகரா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தியைச் சரிக்கட்டும் நாள் என் மனதிலிருந்தது; என்னுடையவர்களை மீட்கும் வருஷம் வ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எல்லா நெருக்கத்திலும் அவர் நெருக்கப்பட்டார்; அவருடைய சமுகத்தின் தூதனானவர் அவர்களை இரட்சித்தார்; அவர் தமது அன்பினிமித்தமும், தமது பரிதாபத்தினிமித்தமும் அவர்களை மீட்டு, பூர்வநாட்களிலெல்லாம் அவர்களைத் தூக்கிச் சுமந்துவந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எல்லா நெருக்கத்திலும் அவர் நெருக்கப்பட்டார்; அவருடைய சமுகத்தின் தூதனானவர் அவர்களை இரட்சித்தார்; அவர் தமது அன்பினிமித்தமும், தமது பரிதாபத்தினிமித்தமும் அவர்களை மீட்டு, பூர்வநாட்களிலெல்லாம் அவர்களைத் தூக்கிச் சுமந்துவந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எல்லா நெருக்கத்திலும் அவர் நெருக்கப்பட்டார்; அவருடைய சமுகத்தின் தூதனானவர் அவர்களை இரட்சித்தார்; அவர் தமது அன்பினிமித்தமும், தமது பரிதாபத்தினிமித்தமும் அவர்களை மீட்டு, பூர்வநாட்களிலெல்லாம் அவர்களைத் தூக்கிச் சுமந்துவந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ார்த்தேன், துணைசெய்வார் ஒருவருமில்லை; தாங்குவார் ஒருவருமில்லை என்று ஆச்சரியப்பட்டேன்; அப்பொழுது என் புயமே எனக்கு இரட்சிப்பாகி, என் உக்கிரமே என்னைத் தாங்க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ார்த்தேன், துணைசெய்வார் ஒருவருமில்லை; தாங்குவார் ஒருவருமில்லை என்று ஆச்சரியப்பட்டேன்; அப்பொழுது என் புயமே எனக்கு இரட்சிப்பாகி, என் உக்கிரமே என்னைத் தாங்க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ன் கோபத்திலே ஜனங்களை மிதித்து, என் உக்கிரத்திலே அவர்களை வெறியாக்கி, அவர்கள் சாரத்தைத் தரையிலே இறங்கப்பண்ணி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ன் கோபத்திலே ஜனங்களை மிதித்து, என் உக்கிரத்திலே அவர்களை வெறியாக்கி, அவர்கள் சாரத்தைத் தரையிலே இறங்கப்பண்ணின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ோ கலகம்பண்ணி, அவருடைய பரிசுத்த ஆவியை விசனப்படுத்தினார்கள்; அதினால் அவர் அவர்களுக்குச் சத்துருவாய் மாறி, அவரே அவர்களுக்கு விரோதமாய் யுத்தம்பண்ணி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ோ கலகம்பண்ணி, அவருடைய பரிசுத்த ஆவியை விசனப்படுத்தினார்கள்; அதினால் அவர் அவர்களுக்குச் சத்துருவாய் மாறி, அவரே அவர்களுக்கு விரோதமாய் யுத்தம்பண்ண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ிலும் அவர் பூர்வநாட்களையும், மோசேயையும், தம்முடைய ஜனத்தையும் நினைவுகூர்ந்தார்; ஆனாலும் அவர்களையும், தமது மந்தையின் மேய்ப்பனையும் சமுத்திரத்திலிருந்து ஏறிவரப்பண்ணினவர் இப்பொழுது எங்கே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ிலும் அவர் பூர்வநாட்களையும், மோசேயையும், தம்முடைய ஜனத்தையும் நினைவுகூர்ந்தார்; ஆனாலும் அவர்களையும், தமது மந்தையின் மேய்ப்பனையும் சமுத்திரத்திலிருந்து ஏறிவரப்பண்ணினவர் இப்பொழுது எங்கே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நடுவிலே தம்முடைய பரிசுத்த ஆவியை இருக்கக் கட்டளையிட்டு, மோசேயின் வலதுகையைக்கொண்டு அவர்களைத் தமது மகியின் புயத்தினாலே நடத்தி, தமக்கு நித்தியகீர்த்தியை உண்டாக்க அவர்களுக்கு முன்பாகத் தண்ணீரைப் பிளந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நடுவிலே தம்முடைய பரிசுத்த ஆவியை இருக்கக் கட்டளையிட்டு, மோசேயின் வலதுகையைக்கொண்டு அவர்களைத் தமது மகியின் புயத்தினாலே நடத்தி, தமக்கு நித்தியகீர்த்தியை உண்டாக்க அவர்களுக்கு முன்பாகத் தண்ணீரைப் பிளந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 குதிரை வனாந்தரவெளியிலே நடக்கிறதுபோல, அவர்கள் இடறாதபடிக்கு அவர்களை ஆழங்களில் நடக்கப்பண்ணினவர் எங்கே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ஆவியானவர் அவர்களைப் பள்ளத்தாக்கிலே போய் இறங்குகிற மிருகஜீவன்களைப்போல இளைப்பாறப்பண்ணினார்; இப்படியே தேவரீர், உமக்கு மகிமையுள்ள கீர்த்தியை உண்டாக்கும்படி உம்முடைய ஜனத்தை நடத்தின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ஆவியானவர் அவர்களைப் பள்ளத்தாக்கிலே போய் இறங்குகிற மிருகஜீவன்களைப்போல இளைப்பாறப்பண்ணினார்; இப்படியே தேவரீர், உமக்கு மகிமையுள்ள கீர்த்தியை உண்டாக்கும்படி உம்முடைய ஜனத்தை நடத்தினீ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ரீர் பரலோகத்திலிருந்து கண்ணோக்கி, பரிசுத்தமும் மகிமையுமுள்ள உம்முடைய வாசஸ்தலத்திலிருந்து பாரும், உம்முடைய வைராக்கியமும், உம்முடைய வல்லமையும் எங்கே? உம்முடைய உள்ளத்தின் கொதிப்பையும், உம்முடைய மன உருக்கத்தையும் எனக்கு முன்பாக அடக்கிக்கொள்ளுகிறீர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ரீர் பரலோகத்திலிருந்து கண்ணோக்கி, பரிசுத்தமும் மகிமையுமுள்ள உம்முடைய வாசஸ்தலத்திலிருந்து பாரும், உம்முடைய வைராக்கியமும், உம்முடைய வல்லமையும் எங்கே? உம்முடைய உள்ளத்தின் கொதிப்பையும், உம்முடைய மன உருக்கத்தையும் எனக்கு முன்பாக அடக்கிக்கொள்ளுகிறீரோ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ரீர் எங்கள் பிதாவாயிருக்கிறீர்; ஆபிரகாம் எங்களை அறியான், இஸ்ரவேலுக்கு நாங்கள் அறியப்பட்டவர்களுமல்ல; கர்த்தாவே, நீர் எங்கள் பிதாவும் எங்கள் மீட்பருமாயிருக்கிறீர்; இது பூர்வகாலமுதல் உம்முடைய நாம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ரீர் எங்கள் பிதாவாயிருக்கிறீர்; ஆபிரகாம் எங்களை அறியான், இஸ்ரவேலுக்கு நாங்கள் அறியப்பட்டவர்களுமல்ல; கர்த்தாவே, நீர் எங்கள் பிதாவும் எங்கள் மீட்பருமாயிருக்கிறீர்; இது பூர்வகாலமுதல் உம்முடைய நாம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நீர் எங்களை உம்முடைய வழிகளைவிட்டுத் தப்பிப்போகப்பண்ணி, எங்கள் இருதயத்தை உமக்குப் பயப்படாதபடிக்குக் கடினப்படுத்துவானேன்? உம்முடைய ஊழியக்காரரினிமித்தமும், உம்முடைய சுதந்தரமான கோத்திரங்களினிமித்தமும் திரும்பியருள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நீர் எங்களை உம்முடைய வழிகளைவிட்டுத் தப்பிப்போகப்பண்ணி, எங்கள் இருதயத்தை உமக்குப் பயப்படாதபடிக்குக் கடினப்படுத்துவானேன்? உம்முடைய ஊழியக்காரரினிமித்தமும், உம்முடைய சுதந்தரமான கோத்திரங்களினிமித்தமும் திரும்பியருள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ிசுத்தமுள்ள உமது ஜனங்கள் கொஞ்சக் காலமாத்திரம் அதைச் சுதந்தரித்தார்கள்; எங்கள் சத்துருக்கள் உம்முடைய பரிசுத்த ஸ்தலத்தை மிதித்துப்போட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ிசுத்தமுள்ள உமது ஜனங்கள் கொஞ்சக் காலமாத்திரம் அதைச் சுதந்தரித்தார்கள்; எங்கள் சத்துருக்கள் உம்முடைய பரிசுத்த ஸ்தலத்தை மிதித்துப்போட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ங்களே உம்முடையவர்கள், அவர்களை ஒருபொழுதும் நீர் ஆண்டதில்லை; அவர்களுக்கு உமது நாமம் தரிக்கப்பட்டதும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ಎದೋಮಿನಿಂದಲೂ ರಕ್ತಾಂಬರ ಧರಿಸಿಕೊಂಡು ಬೊಚ್ರದಿಂದಲೂ ಬರುವ ಇವನ್ಯಾರು? ಪ್ರಭೆಯುಳ್ಳ ವಸ್ತ್ರಗಳನ್ನು ತೊಟ್ಟುಕೊಂ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ನಾಗಿ ತನ್ನ ಮಹಾಪರಾಕ್ರಮದಲ್ಲಿ ಸಂಚಾರ ಮಾಡುವ ಇವನ್ಯಾರು? ನೀತಿಯಲ್ಲಿ ಮಾತನಾಡು ವವನೂ ರಕ್ಷಿಸಲು ಬಲಿಷ್ಠನೂ ಆ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ನ್ನ ವಸ್ತ್ರಗಳು ಯಾಕೆ ಕೆಂಪಾದವು? ನಿನ್ನ ಬಟ್ಟೆಗಳು ಯಾಕೆ ದ್ರಾಕ್ಷೇಯನ್ನು ತುಳಿಯುವವನ ಹಾಗಿವ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ರ್ತನು ನಮಗೆ ಮಾಡಿದ್ದೆಲ್ಲಾದರ ಪ್ರಕಾರ, ಕರ್ತನ ಪ್ರೀತಿ ಕೃಪೆಗಳನ್ನೂ ಕರ್ತನ ಸ್ತೋತ್ರಗಳನ್ನೂ ಜ್ಞಾಪಕಪಡಿಸುವ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ು ತನ್ನ ಅಂತಃಕರುಣೆಯ ಪ್ರಕಾರವೂ ತನ್ನ ಕೃಪೆಯ ಮಹಾ ಒಳ್ಳೇತನದ ಪ್ರಕಾರವೂ ಇಸ್ರಾಯೇಲಿನ ಮನೆಯವರಿಗೆ ದೊಡ್ಡ ಉಪ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ನ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್ರಾಕ್ಷೇ ತೊಟ್ಟಿಯನ್ನು ನಾನೊಬ್ಬನೇ ತುಳಿದಿದ್ದೇನೆ, ಜನಗಳಲ್ಲಿ ಒಬ್ಬನಾದರೂ ನನ್ನ ಸಂಗಡ ಇರಲಿಲ್ಲ; ನನ್ನ ಕೋಪ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ತುಳಿದಿದ್ದೇನೆ, ನನ ಉರಿಯಲ್ಲಿ ಅವರನ್ನು ಜಜ್ಜಿಬಿಟ್ಟಿದ್ದೇನೆ. ಆದದರಿಂದ ಅವರ ರಕ್ತವು ನನ್ನ ಬಟ್ಟೆಗಳ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ಿಮುಕಿಸ ಲ್ಪಟ್ಟಿದೆ, ನನ್ನ ವಸ್ತ್ರಗಳೆಲ್ಲಾ ಮೈಲಿಗೆಯಾ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ತನು--ನಿಶ್ಚಯವಾಗಿ ಅವರು ನನ್ನ ಜನರೇ, ಸುಳ್ಳಾಡದ ಮಕ್ಕಳೇ ಎಂದು ಹೇಳಿದನು; ಆದದರಿಂದ ಅವರಿಗೆ ರಕ್ಷಕನ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ಮುಯ್ಯಿ ತೀರಿಸುವ ದಿನವು ನನ್ನ ಹೃದಯದಲ್ಲಿ ಇದೆ; ನಾನು ವಿಮೋಚಿಸಿದವರ ವರುಷವು 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ರಿಗೆ ಆದ ಎಲ್ಲಾ ಶ್ರಮೆಯಲ್ಲಿ ಆತನಿಗೆ ಶ್ರಮೆ ಆಯಿತು; ಆತನ ಸಮ್ಮುಖದ ದೂತನು ಅವರನ್ನು ರಕ್ಷಿಸಿದನು;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ೀತಿಯಲ್ಲಿಯೂ ತನ್ನ ಕನಿಕರ ದಲ್ಲಿಯೂ ಆತನೇ ಅವರನ್ನು ವಿಮೋಚಿಸಿದನು; ಪೂರ್ವಕಾಲದ ದಿನಗಳಲ್ಲೆಲ್ಲಾ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ಿಕೊಂಡು ಹೊತ್ತ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ನು ನೋಡಲು ಸಹಾಯಕರು ಯಾರೂ ಇರಲಿಲ್ಲ; ಉದ್ಧಾರ ಮಾಡುವವನು ಇಲ್ಲದ್ದರಿಂದ ಆಶ್ಚರ್ಯಪಟ್ಟೆನು; ಆದದರಿಂದ ನನ್ನ ಸ್ವ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ಹುವು ನನಗೆ ರಕ್ಷಣೆಯನ್ನುಂಟುಮಾಡಿತು; ನನ್ನ ರೋಷವು ನನ್ನನ್ನು ಮೆಲಕ್ಕೆತ್ತ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ನ್ನ ಕೋಪ ದಲ್ಲಿ ಜನಗಳನ್ನು ತುಳಿದು ಬಿಟ್ಟೆನು; ನನ್ನ ರೋಷ ದಲ್ಲಿ ಅವರನ್ನು ಕುಡಿಯುವಂತೆ ಮಾಡಿದೆನು;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ಕ್ತಿಯನ್ನು ಭೂಮಿಗೆ ಇಳಿಯುವಂತೆ ಮಾಡ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ೆ ಅವರು ತಿರುಗಿ ಬಿದ್ದು, ಆತನ ಪರಿಶುದ್ಧಾತ್ಮನನ್ನು ದುಃಖಪಡಿಸಿದರು; ಆದ ದರಿಂದ ಆತನು ತಿರುಗಿಕೊಂಡು,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ತ್ರು ವಾದನು; ಆತನೇ ಅವರಿಗೆ ವಿರೋಧವಾಗಿ ಯುದ್ಧ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ಆತನು ಪೂರ್ವಕಾಲದ ದಿನ ಗಳನ್ನು ಮೋಶೆಯನ್ನೂ ತನ್ನ ಜನರನ್ನೂ ಜ್ಞಾಪಕ ಮಾಡಿಕೊಂಡು--ಅವರನ್ನು ತನ್ನ ಮಂದೆಯ ಕುರುಬ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ಗಡ ಸಮುದ್ರದೊಳಗಿಂದ ಏರ ಮಾಡಿದವನು ಎಲ್ಲಿ? ಅವನ ಮಧ್ಯದಲ್ಲಿ ತನ್ನ ಪರಿಶುದ್ಧಾತ್ಮನನ್ನು ಇಟ್ಟವನು ಎಲ್ಲ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ಮೋಶೆಯ ಬಲಗೈಯ ಮುಖಾಂ ತರ, ತನ್ನ ಮಹಿಮೆಯುಳ್ಳ ತೋಳಿನಿಂದ ಅವರನ್ನು ನಡಿಸಿದವನೂ ತನಗೆ ನಿತ್ಯವಾದ ಹೆಸರನ್ನುಂಟು ಮಾ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ಅವರ ಮುಂದೆ ನೀರುಗಳನ್ನು ಭೇದಿಸಿದವನು ಎಲ್ಲ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ಡವಿಯಲ್ಲಿ ಕುದುರೆಯಂತೆ ಅಗಾಧಗಳಲ್ಲಿ ಅವರನ್ನು ಎಡವದ ಹಾಗೆ ನಡಿಸಿ ದವನು ಎಲ್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ಪಶುವು ತಗ್ಗಿಗೆ ಇಳಿ ಯುವ ಪ್ರಕಾರ, ಕರ್ತನ ಆತ್ಮನು ಅವರಿಗೆ ವಿಶ್ರಾಂತಿ ಕೊಟ್ಟನು; ಈ ಪ್ರಕಾರ ನೀನು ನಿನಗೆ ಮಹಿಮ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ಳ್ಳ ಹೆಸರನ್ನು ಉಂಟು ಮಾಡುವ ಹಾಗೆ, ನಿನ್ನ ಜನರನ್ನು ನಡಿಸ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ಕಾಶದಿಂದ, ನಿನ್ನ ಪರಿ ಶುದ್ಧ ಮಹಿಮೆಯ ನಿವಾಸದಿಂದ ದೃಷ್ಟಿಸಿನೋಡು; ನಿನ್ನ ಆಸಕ್ತಿಯೂ ನಿನ್ನ ಪರಾಕ್ರಮವೂ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ುಳುಗಳ ಘೋಷವೂ ನನ್ನ ವಿಷಯವಾದ ನಿನ್ನ ಕರುಣೆಗಳೂ ಎಲ್ಲಿ? ಬಿಗಿ ಹಿಡುಕೊಂಡಿದ್ದೀಯ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ಬ್ರಹಾಮನು ನಮ್ಮನ್ನು ತಿಳಿಯದಿದ್ದರೂ ಇಸ್ರಾಯೇಲನು ನಮ್ಮನ್ನು ಗುರುತಿಸದಿದ್ದರೂ ನಿಸ್ಸಂದೇಹವಾಗಿ ನೀನೇ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ೆಯಾಗಿದ್ದೀ; ಕರ್ತನಾದ ನೀನೇ ನಮ್ಮ ತಂದೆಯು, ನಮ್ಮ ವಿಮೋಚಕನು; ನಿನ್ನ ಹೆಸರು ಸದಾಕಾಲವೂ ಇ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ಓ ಕರ್ತನೇ, ಏಕೆ ನಮ್ಮನ್ನು ನಿನ್ನ ಮಾರ್ಗಗ ಳಿಂದ ತಪ್ಪಿಹೋಗುವಂತೆ ಮಾಡಿದ್ದೀ. ಏಕೆ ನಮ್ಮ ಹೃದಯವನ್ನು ನಿನಗೆ ಭಯಪಡ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ಕಠಿಣ ಮಾಡಿದ್ದೀ. ನಿನ್ನ ಸೇವಕರಿಗೋಸ್ಕರವೂ ನಿನ್ನ ಬಾಧ್ಯತೆಯ ಗೋತ್ರಗಳಿಗೋಸ್ಕರವೂ ಹಿಂತಿರುಗ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ಸ್ವಲ್ಪ ಕಾಲ ಮಾತ್ರ ನಿನ್ನ ಪರಿಶುದ್ಧ ಜನರು ಅದನ್ನು ಸ್ವಾಧೀನ ಮಾಡಿಕೊಂಡರು; ನಮ್ಮ ಶತ್ರು ಗಳು ನಿನ್ನ ಪರಿಶುದ್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ವನ್ನು ತುಳಿದುಬಿಟ್ಟ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ಾವು ನಿನ್ನವರಾಗಿದ್ದೇವೆ; ಅವರ ಮೇಲೆ ನೀನು ದೊರೆತನ ಮಾಡಲಿಲ್ಲ; ಅವರು ನಿನ್ನ ಹೆಸರಿನಿಂದ ಕರೆಯಲ್ಪ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2026-10-21T04:46:00Z</dcterms:created>
  <dcterms:modified xsi:type="dcterms:W3CDTF">2026-10-21T04:46:00Z</dcterms:modified>
  <dc:title>ಯೆಶಾಯನು : 63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