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யென்னும் அடிமரத்திலிருந்து ஒரு துளிர் தோன்றி, அவன் வேர்களிலிருந்து ஒரு கிளை எழும்பிச்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 அவருக்கு அரைக்கட்டும், சத்தியம் அவருக்கு இடைக்கச்சையு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 அவருக்கு அரைக்கட்டும், சத்தியம் அவருக்கு இடைக்கச்சையு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টি ছোট গাছ (শিশু) য়িশযের গোড়া (পরিবার) থেকে বাড়বে| ঐ শাখাটি য়িশযের শিকড়গুলি থেকে বা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র প্রভুর আত্মা এই বালকটির ওপরে ভর করবে| এই আত্মা বালকটিকে জ্ঞান, বুদ্ধি, পথনির্দেশ এবং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এই আত্মা বালকটিকে প্রভুকে জানার এবং তাঁকে সম্মান করার শিক্ষ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প্রতি সমীহ দ্বারা বালকটি অনুপ্রাণিত হবে|সে বাইরের চেহারা দিয়ে কোন কিছু বিচার করবে না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শোনার ভিত্তিতে সে রায়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সততা ও ধার্মিকতার সঙ্গে দীন-দরিদ্রদের বিচার করবে| সে ন্যাযের সঙ্গে দেশের দীনহীনদের বিভি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র নিষ্পত্তি করবে| যদি সে কোন লোককে শাস্তি দেওয়ার সিদ্ধান্ত নেয তাহলে তার আদেশমতো ঐ লোক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েতে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সে লোকদের মৃত্যুর আদেশ দেয় তাহলে তাদের হত্যা করা হবে| সুবিচার, ধার্মিকতাই এই শক্তির অন্য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| এই গুণগুলি তাঁর কোমরের বন্ধনী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সময় নেকড়ে বাঘ এবং মেষশাবক এক সঙ্গে শান্তিতে বাস করবে| বাঘ এবং ছাগল ছানা এক সঙ্গে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়ে থাকবে| বাছুর, সিংহ এবং ষাঁড় একসঙ্গে শান্তিতে বাস করবে| এবং একটা ছোট্ট শিশু তাদের চাল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গরু এবং ভাল্লুক একসঙ্গে শান্তিতে বাস করবে| তাদের সমস্ত শাবকরাও একসঙ্গে বাস করবে| কেউ কারো অন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সিংহ গরুর মতো খড় খাবে| এমনকি সাপও মানুষকে দংশন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টা শিশুও নির্ভয়ে কেউটে সাপের গর্তের ওপর খেলা করতে পারবে| বিষাক্ত সাপের গর্তের মধ্যেও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্বিধায হাত দি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সব বিষয়গুলি আসলে প্রমাণ করে কেউ কারও কোন ক্ষতি না করে পরস্পর শান্তিতে বাস করবে| লোক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পর্বতের কোন অংশে হিংসা কিংবা ধ্বংসের আশ্রয় নেবে না| কারণ এই সব লোকরা যথার্থভাবে প্রভুকে চ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জানে| ভরা সমুদ্রের জলের মতো প্রভু বিষয়ক অগাধ জ্ঞানে তারা পরিপূর্ণ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 সময় য়িশযের পরিবারবর্গ থেকে একজন বিশেষ ব্যক্তি থাকবেন| এই ব্যক্তি লোকের পতাকা স্বরূপ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“পতাকা” সকল দেশকে তাঁর চারপাশে আসার জন্য পথ দেখাবে| সব দেশ তাঁর কাছে তাঁদের করণীয কর্তব্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 জানতে চাইবে| এবং তাঁর বিশ্রামস্থল মহিমান্ব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দিন প্রভু (ঈশ্বর) তাঁর লোকদের অবশিষ্ট অংশকে মুক্ত করে আনতে দ্বিতীয় বারের জন্য হস্তক্ষে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 (অর্থাত্‌ তিনি অশূর, মিশর, পথ্রোষ, এলম, বাবিল, হমাত্‌ এবং সমুদ্রের চতুর্দিকের সমস্ত উপত্য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অবশিষ্ট লোকদের আনব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তিনি সমস্ত লোকদের জন্য “পতাকা” তুলবেন| ইস্রায়েল ও যিহূদা থেকে বিতাড়িত লোক যারা পৃথি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জায়গায় বিক্ষিপ্ত ভাবে ছিন্নমূলের মতো বাস করছিল তাদের তিনি একত্র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সময় ইফ্রযিমের (ইস্রায়েলের) ঈর্ষা দূর হবে| ইফ্রযিম আর যিহূদার ঈর্ষা করবে না| যিহূদার আ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 থাকবে না| এবং যিহূদা ইফ্রযিমের অসুবিধার কারণ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ইফ্রযিম এবং যিহূদা একসঙ্গে পলেষ্টীয়দের আক্রমণ করবে| কোন ছোট্ট প্রাণীর ওপর দুটি পাখি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ছোঁ মারলে যেমন হয় তাদের আক্রমণ অনেকটা সে রকম হবে| দুটি দেশ এক সঙ্গে পূর্বের দেশ থেকে ধনসম্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ঠ করবে| ইফ্রযিম এবং যিহূদা ইদোম, মোয়াব এবং অম্মোনের লোকদের নিয়ন্ত্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মিশরের উপসাগরকে শুকিয়ে ফেলবেন এবং ধ্বংস করে ফেলবেন| তিনি ফরাত্‌ নদীর ওপর তাঁ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্দোলিত করবেন এবং ফরাত্‌ সাতটা ছোট ছোট নদীতে বিভক্ত হবে| এই ছোট ছোট নদীগুলি গভীর হবে না|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ায়াসেই জুতো পরে নদীগুলির ওপর দিয়ে হেঁটে পার হ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মিশর দেশ থেকে ইস্রায়েল বেরিয়ে আসার সময় যেমন তার জন্য পথের সৃষ্টি হয়েছিল তেমনি অশূরে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 তাঁর লোকদের অশূর ত্যাগের জন্য ঈশ্বর একটি নতুন পথের সৃষ্টি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2026-10-20T06:11:13Z</dcterms:created>
  <dcterms:modified xsi:type="dcterms:W3CDTF">2026-10-20T06:11:13Z</dcterms:modified>
  <dc:title>যিশাইয়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