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னைகளின் கர்த்தரையே பரிசுத்தம்பண்ணுங்கள்; அவரே உங்கள் பயமும் அவரே உங்கள் அச்சமுமாய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அநேகர் இடறி விழுந்து நொறுங்கிச் சிக்குண்டு பிடிப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 ஆகமத்தைக் கட்டி, என் சீஷருக்குள்ளே வேதத்தை முத்திரையிட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கர்த்தர் என்ன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ಜನರು ಮೆಲ್ಲಗೆ ಹರಿಯುವ ಸಿಲೋವದ ನೀರನ್ನು ತ್ಯಜಿಸಿ ರೆಚೀನಿನಲ್ಲಿಯೂ ರೆಮಲ್ಯನ ಮಗನಲ್ಲಿಯೂ ಮೆರೆದ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ಕರ್ತನು ಎಲ್ಲಾ ಮಹಿಮೆಯಿಂದ ಕೂಡಿದ ಅಶ್ಯೂರದ ಅರಸನೆಂಬ ಮಹಾನದಿಯ ರಭಸವಾದ ದೊಡ್ಡ ಪ್ರವಾಹವನ್ನು ಇ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ವನು; ಅದು ತನ್ನ ಕಾಲುವೆಗಳನ್ನೆಲ್ಲಾ ಒಳಗೊಂಡು ದಡಗಳನ್ನೆಲ್ಲಾ ವಿ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ೂದ ದಲ್ಲಿಯೂ ನುಗ್ಗಿ ತುಂಬಿ ತುಳುಕಿ ಹಬ್ಬಿಕೊಂಡು ಕತ್ತಿ ನವರೆಗೂ ಏರುವದು; ಓ ಇಮ್ಮಾನುವೇಲನೇ, ಆ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ಕ್ಕೆಗಳು ಹರಡಿ ನಿನ್ನ ದೇಶದ ಅಗಲವನ್ನೆಲ್ಲಾ ಆವರಿಸಿ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ಪ್ರಜೆಗಳೇ, ನೀವು ಕೂಡಿಕೊಳ್ಳಿರಿ; ನೀವು ಒಡೆದು ಚೂರುಚೂರಾಗುವಿರಿ; ಎಲ್ಲಾ ದೂರ ದೇಶದ ವರೇ, ಕಿವಿಗೊಡ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ಕಟ್ಟಿಕೊಳ್ಳಿರಿ ನೀವು ಒಡೆದು ಚೂರು ಚೂರಾಗುವಿರಿ; ನಡುಕಟ್ಟಿಕೊಳ್ಳಿರಿ ನೀವು ಒಡೆದು ಚೂರು ಚೂರ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ಲೋಚನೆ ಮಾಡಿಕೊಳ್ಳಿರಿ, ಅದು ಮುರಿದು ಹೋಗುವದು; ಮಾತು ಹೇಳಿರಿ, ಅದು ನಿಲ್ಲದು; ದೇವರು ನಮ್ಮ ಸಂಗಡ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ಈ ಜನರ ಮಾರ್ಗದಲ್ಲಿ ನಡೆಯದ ಹಾಗೆ ಕರ್ತನು ಬಲವಾದ ಕೈಯಿಂದ ನನ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ವರು ಯಾವದನ್ನು ಒಪ್ಪಂದ ಎಂದು ಹೇಳುತ್ತಾರೋ ನೀವು ಅದನ್ನು ಒಪ್ಪಂದವೆನ್ನಬೇಡಿರಿ; ಅವರ ಭಯಕ್ಕೆ ನೀವು ಭಯಪಡಬೇಡ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ಹೆದ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ೈನ್ಯಗಳ ಕರ್ತನನ್ನೇ ಪ್ರತಿಷ್ಠೆಪಡಿಸಿ ಕೊಳ್ಳಿರಿ; ಆತನೇ ನಿಮ್ಮ ಭಯವೂ ಭಯಂಕರನೂ ಆ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ೇ ಪರಿಶುದ್ಧ ಸ್ಥಾನವಾಗಿರುವನು; ಆದರೆ ಇಸ್ರಾಯೇಲಿನ ಎರಡು ಮನೆಗಳಿಗೆ ಎಡವುವ ಕಲ್ಲು, ಮುಗ್ಗರಿಸುವ ಬಂಡೆಯ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 ಸಲೇಮಿನ ನಿವಾಸಿಗಳಿಗೆ ಬಲೆಯೂ ಬೋನೂ ಆ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ಲ್ಲಿ ಅನೇಕರು ಎಡವಿಬಿದ್ದು, ಹೊಡೆಯಲ್ಪಟ್ಟು ಬಲೆಗೆ ಸಿಕ್ಕಿ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ಾಕ್ಷಿಯನ್ನು ಕಟ್ಟಿಡು, ನನ್ನ ಶಿಷ್ಯರೊಳಗೆ ನ್ಯಾಯ ಪ್ರಮಾಣವನ್ನು ಮುದ್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ಕೋಬಿನ ಮನೆಯವರಿಗೆ ಮುಖವನ್ನು ಮರೆಮಾಡಿಕೊಂಡಿರುವ ಕರ್ತನಿಗಾಗಿ ನಾನು ಕಾದುಕೊಂಡು ಎದುರುನೋಡುತ್ತ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ಗೋ, ನನಗೆ ಕರ್ತನು ದಯಪಾಲಿಸಿದ ಮಕ್ಕಳೂ ನಾನೂ ಚೀಯೋನ್‌ ಪರ್ವತದಲ್ಲಿ ವಾಸವಾಗಿರುವ ಸೈನ್ಯಗಳ ಕರ್ತನಿಂದುಂಟ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ುಗಳಾಗಿಯೂ ಅದ್ಭುತ ಗಳಾಗಿಯೂ ಇಸ್ರಾಯೇಲಿನಲ್ಲ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ಲೊಚಗುಟ್ಟುವ ಪಿಸುಮಾತಾಡುವ ಮಂತ್ರಗಾರ ರನ್ನೂ ಕಣಿಹೇಳುವವರನ್ನೂ ಹುಡುಕಿರಿ ಎಂದು ಅವರು ನಿಮಗೆ ಹೇಳುವಾಗ ಜನರ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ನ್ನೇ ಹುಡುಕುವದಿಲ್ಲವೋ? ಜೀವಿತರಿಗಾಗಿ ಸತ್ತವರಲ್ಲಿ ಹೋಗುವದುಂಟ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್ಯಾಯಪ್ರಮಾಣ ಮತ್ತು ಸಾಕ್ಷಿಯ ವಿಷಯದಲ್ಲಿ ಈ ವಾಕ್ಯದ ಪ್ರಕಾರ ಹೇಳದಿರು ವದು ಅವರಲ್ಲಿ ಬೆಳಕಿಲ್ಲದ್ದರ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ಘೋರ ಕಷ್ಟಕ್ಕೊಳಗಾಗಿ ಹಸಿದು ದೇಶದಲ್ಲಿ ಅಲೆಯು ವರು; ಅವರು ಹಸಿದಾಗ ರೇಗಿಕೊಂಡು ತಮ್ಮ ರಾಜ ನನ್ನೂ ದೇವ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ಪಿಸಿ ಮೇಲಕ್ಕೆ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ಭೂಮಿಯನ್ನು ದೃಷ್ಟಿಸಿದರೂ ಇಗೋ, ಇಕ್ಕಟ್ಟೆಂಬ ಕತ್ತಲೂ ಸಂಕಟವೆಂಬ ಅಂಧಕಾರವೂ ಕವಿದುಕೊಂಡಿರುವದ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ಗತ್ತಲೆಗೆ ತಳ್ಳಲ್ಪ ಡ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ು ನನಗೆ -- ಒಂದು ದೊಡ್ಡ ಸುರುಳಿಯನ್ನು ತೆಗೆದುಕೊಂಡು ಮನುಷ್ಯನ ಲೇಖನಿಯಿಂದಲೇ ಮಹೇರ್‌ ಶಾಲಾ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ಷ್‌ ಬಜ್‌ (ಅಂದರೆ ಸೂರೆಗೆ ಆತುರ, ಕೊಳ್ಳೆಗೆ ಅವಸರ) ವಿಷಯವಾಗಿ ಬ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ಂಬಿಗಸ್ತರಾದ ಯಾಜಕನಾದ ಊರೀಯನನ್ನು ಯೆಬೆ ರೆಕ್ಯನ ಮಗನಾದ ಜೆಕರ್ಯನನ್ನು ಸಾಕ್ಷಿಗಳನ್ನಾಗಿ ಇರ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ಂತರ ನಾನು ಪ್ರವಾದಿನಿ ಯನ್ನು ಕೂಡಲು ಆಕೆಯು ಬಸುರಾಗಿ ಒಬ್ಬ ಮಗನನ್ನು ಹೆತ್ತಳು. ಆಗ ಕರ್ತನು ನನಗೆ--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ೇರ್‌ ಶಾಲಾಲ್‌ ಹಾಷ್‌ ಬಜ್‌ ಎಂದು ಹೆಸರಿಡ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ಮಗುವು--ಅಪ್ಪಾ, ಅಮ್ಮಾ ಎಂದು ಕೂಗಬಲ್ಲವನಾಗುವದರ ಮುಂಚೆ ಅಶ್ಯೂರದ ಅರಸ ನು ದಮಸ್ಕದ ಆಸ್ತಿಯನ್ನೂ ಸಮಾರ್ಯದ ಸೂ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ೂ ತೆಗೆದುಕೊಂಡು ಹೋಗ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ಮತ್ತೊಂದಾವರ್ತಿ ನನ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2026-10-21T04:45:55Z</dcterms:created>
  <dcterms:modified xsi:type="dcterms:W3CDTF">2026-10-21T04:45:55Z</dcterms:modified>
  <dc:title>ಯೆಶಾಯನು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