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யந்து, அவர் வழிகளில் நடக்கிறவன் எவனோ,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ைகளின் பிரயாசத்தை நீ சாப்பிடுவாய்; உனக்குப் பாக்கியமும் நன்மையும்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கர்த்தருக்குப் பயப்படுகிற மனுஷன் இவ்விதமாய் ஆசீர்வதிக்கப்ப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 காண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பிள்ளைகளின் பிள்ளைகளையும், இஸ்ரவேலுக்கு உண்டாகும் சமாதானத்தையும் காண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ందు భయభక్తులు కలిగి ఆయన త్రోవలయందు నడుచువారంద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శ్చయముగా నీవు నీ చేతుల కష్టార్జితము ననుభవించె దవు నీవు ధన్యుడవు నీకు మేల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లోగిట నీ భార్య ఫలించు ద్రాక్షావల్లివలె నుండును నీ భోజనపు బల్లచుట్టు నీ పిల్లలు ఒలీవ మొక్క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యందు భయభక్తులుగలవాడు ఈలాగు ఆశీర్వద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ీయోనులోనుండి యెహోవా నిన్ను ఆశీర్వదించును నీ జీవితకాలమంతయు యెరూషలేమునకు క్షేమము కలుగుట చూచ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పిల్లల పిల్లలను నీవు చూచెదవు. ఇశ్రాయేలుమీద సమాధానమ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2026-10-20T07:34:05Z</dcterms:created>
  <dcterms:modified xsi:type="dcterms:W3CDTF">2026-10-20T07:34:05Z</dcterms:modified>
  <dc:title>కీర్తనలు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