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 பெருகும் போது சி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த்திடாது உதவ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ெருக்கத்தில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ாமல் காக்கும் அன்ப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ள்ளத்தாக்கில் நான் நடந்த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ட்க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 நின்ற வேளை மடிந்திடாத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மாராவின் வாழ்வை மதுரமாய்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நல்ல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என்னை சூழ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இரக்கமும் அன்பும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எபெனேசராய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 வார்த்தை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மாலை எல்லாம் வேள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டத்த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2026-09-15T11:50:12Z</dcterms:created>
  <dcterms:modified xsi:type="dcterms:W3CDTF">2026-09-15T11:50:12Z</dcterms:modified>
  <dc:title>துதிப் பாடல்கள் : 303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