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6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ை பெருகும் போது சிக்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வித்திடாது உதவும் உம் கரங்கள் நான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 நெருக்கத்திலும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ழாமல் காக்கும் அன்பி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 பள்ளத்தாக்கில் நான் நடந்த வே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ிட்கும் உம் கரங்கள் நான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டி நின்ற வேளை மடிந்திடாது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ங்கும் உம் கரங்கள் நான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மாராவின் வாழ்வை மதுரமாய்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யிரம் ஆயிரம் நன்மை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நல்ல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என்னை சூழ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ும் இரக்கமும் அன்பும்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எபெனேசராய்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த்தி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ல வார்த்தை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மாலை எல்லாம் வேளை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நடத்தும் உம் கரங்கள் நான் கண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2026-07-30T10:28:50Z</dcterms:created>
  <dcterms:modified xsi:type="dcterms:W3CDTF">2026-07-30T10:28:50Z</dcterms:modified>
  <dc:title>துதிப் பாடல்கள் : 303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