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69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ினைக்கும் போத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ம் மகிழ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பெருக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ள்ளப்பட்ட கல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டுத்து நிறுத்தின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 உள்ளவன் என்று கரு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ழியம் தந்தீர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நன்றி ராஜ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இயேசு ராஜ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லை நிலத்தில் கிட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டிக் கண்டு பிடி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ின் மணிபோல காத்து வ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ழுகு போல் சும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ன்பினாலே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ழுத்துக் கொண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ிந்திடாமலே அணைத்துக் கொண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பிள்ளையாய் தெரிந்து கொண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வும் பகலும் கூ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ந்து நடத்து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ும் நேரமெல்லாம் கரம் நீட்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் துடை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துதியைச் சொல்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த் தெரிந்து கொண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டுகளைத் தினம் திறந்தரு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ராகம் தந்தரு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ேகம் பெற்றேன்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ம் பெற்றேன்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ார்வைக்கு அருமையா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ஸ்தானாதிபதியா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 மகிமைய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ு ஈடாகு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ம் பூமியெல்லாம் ஓழிந்து போ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ார்த்தையோ ஓழியா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2026-11-02T06:24:14Z</dcterms:created>
  <dcterms:modified xsi:type="dcterms:W3CDTF">2026-11-02T06:24:14Z</dcterms:modified>
  <dc:title>துதிப் பாடல்கள் : 712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