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presProps" Target="presProps.xml"/>
  <Relationship Id="rId90" Type="http://schemas.openxmlformats.org/officeDocument/2006/relationships/viewProps" Target="viewProps.xml"/>
  <Relationship Id="rId9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புத்திரனே, நீ இஸ்ரவேல் மலைகளை நோக்கித் தீர்க்கதரிசனம் உரைத்து, சொல்லவேண்டியது என்னவென்றால்: இஸ்ரவேல் மலைகளே, கர்த்தருடைய வார்த்தையைக் கேள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புத்திரனே, நீ இஸ்ரவேல் மலைகளை நோக்கித் தீர்க்கதரிசனம் உரைத்து, சொல்லவேண்டியது என்னவென்றால்: இஸ்ரவேல் மலைகளே, கர்த்தருடைய வார்த்தையைக் கேள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ாகிய ஆண்டவர் உரைக்கிறார்; பகைஞன் உங்களைக்குறித்து ஆ, ஆ, நித்திய மேடுகள் எங்கள் வசமாயிற்று என்று சொல்லுகிறபடியினா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ாகிய ஆண்டவர் உரைக்கிறார்; பகைஞன் உங்களைக்குறித்து ஆ, ஆ, நித்திய மேடுகள் எங்கள் வசமாயிற்று என்று சொல்லுகிறபடியினால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தீர்க்கதரிசனம் உரைத்துச்சொல்லவேண்டியது என்னவென்றால்: கர்த்தராகிய ஆண்டவர் உரைக்கிறார், நீங்கள் புறஜாதிகளில் மீதியானவர்களுக்குச் சுதந்தரமாயிருக்கும்படி அவர்கள் உங்களைப் பாழாக்கி, உங்களைச் சுற்றிலுமிருந்து விழுங்கினபடியினாலும், நீங்கள் வாயாடிகளுக்குப்பேச்சும் ஜனங்களுக்கு அவதூறுமானவர்களானபடியினால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தீர்க்கதரிசனம் உரைத்துச்சொல்லவேண்டியது என்னவென்றால்: கர்த்தராகிய ஆண்டவர் உரைக்கிறார், நீங்கள் புறஜாதிகளில் மீதியானவர்களுக்குச் சுதந்தரமாயிருக்கும்படி அவர்கள் உங்களைப் பாழாக்கி, உங்களைச் சுற்றிலுமிருந்து விழுங்கினபடியினாலும், நீங்கள் வாயாடிகளுக்குப்பேச்சும் ஜனங்களுக்கு அவதூறுமானவர்களானபடியினால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தீர்க்கதரிசனம் உரைத்துச்சொல்லவேண்டியது என்னவென்றால்: கர்த்தராகிய ஆண்டவர் உரைக்கிறார், நீங்கள் புறஜாதிகளில் மீதியானவர்களுக்குச் சுதந்தரமாயிருக்கும்படி அவர்கள் உங்களைப் பாழாக்கி, உங்களைச் சுற்றிலுமிருந்து விழுங்கினபடியினாலும், நீங்கள் வாயாடிகளுக்குப்பேச்சும் ஜனங்களுக்கு அவதூறுமானவர்களானபடியினால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தீர்க்கதரிசனம் உரைத்துச்சொல்லவேண்டியது என்னவென்றால்: கர்த்தராகிய ஆண்டவர் உரைக்கிறார், நீங்கள் புறஜாதிகளில் மீதியானவர்களுக்குச் சுதந்தரமாயிருக்கும்படி அவர்கள் உங்களைப் பாழாக்கி, உங்களைச் சுற்றிலுமிருந்து விழுங்கினபடியினாலும், நீங்கள் வாயாடிகளுக்குப்பேச்சும் ஜனங்களுக்கு அவதூறுமானவர்களானபடியினால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் மலைகளே நீங்கள் கர்த்தராகிய ஆண்டவருடைய வார்த்தையைக் கேளுங்கள்; மலைகளுக்கும் ஆடுகளுக்கும், ஆறுகளுக்கும், பள்ளத்தாக்குகளுக்கும், பாழாக்கப்பட்ட அவாந்தர இடங்களுக்கும் வெறுமையாய் விடப்பட்ட பட்டணங்களுக்கும் கர்த்தராகிய ஆண்டவர் சொல்லுகிறார்: உங்களைச் சுற்றிலும் மீதியான புறஜாதிகளுக்கு நீங்கள் கொள்ளையும் பரியாசமுமாய்ப் போனபடியினால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் மலைகளே நீங்கள் கர்த்தராகிய ஆண்டவருடைய வார்த்தையைக் கேளுங்கள்; மலைகளுக்கும் ஆடுகளுக்கும், ஆறுகளுக்கும், பள்ளத்தாக்குகளுக்கும், பாழாக்கப்பட்ட அவாந்தர இடங்களுக்கும் வெறுமையாய் விடப்பட்ட பட்டணங்களுக்கும் கர்த்தராகிய ஆண்டவர் சொல்லுகிறார்: உங்களைச் சுற்றிலும் மீதியான புறஜாதிகளுக்கு நீங்கள் கொள்ளையும் பரியாசமுமாய்ப் போனபடியினா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் மலைகளே நீங்கள் கர்த்தராகிய ஆண்டவருடைய வார்த்தையைக் கேளுங்கள்; மலைகளுக்கும் ஆடுகளுக்கும், ஆறுகளுக்கும், பள்ளத்தாக்குகளுக்கும், பாழாக்கப்பட்ட அவாந்தர இடங்களுக்கும் வெறுமையாய் விடப்பட்ட பட்டணங்களுக்கும் கர்த்தராகிய ஆண்டவர் சொல்லுகிறார்: உங்களைச் சுற்றிலும் மீதியான புறஜாதிகளுக்கு நீங்கள் கொள்ளையும் பரியாசமுமாய்ப் போனபடியினா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சொல்லுகிறார்: என் தேசத்தைக் கொள்ளையிடப்பட்ட வெளியாக்கும்படிக்கு அதை முழு இருதயத்தின் சந்தோஷத்தோடும் கர்வமான மனதோடும் தங்களுக்குச் சுதந்தரமாக நியமித்துக்கொண்ட புறஜாதிகளில் மீதியானவர்களுக்கு விரோதமாகவும் ஏதோம் அனைத்துக்கும் விரோதமாகவும், என் அக்கினியான எரிச்சலினால் பேசினேன் என்று நிச்சயமாய்ச் சொல்லு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சொல்லுகிறார்: என் தேசத்தைக் கொள்ளையிடப்பட்ட வெளியாக்கும்படிக்கு அதை முழு இருதயத்தின் சந்தோஷத்தோடும் கர்வமான மனதோடும் தங்களுக்குச் சுதந்தரமாக நியமித்துக்கொண்ட புறஜாதிகளில் மீதியானவர்களுக்கு விரோதமாகவும் ஏதோம் அனைத்துக்கும் விரோதமாகவும், என் அக்கினியான எரிச்சலினால் பேசினேன் என்று நிச்சயமாய்ச் சொல்லு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சொல்லுகிறார்: என் தேசத்தைக் கொள்ளையிடப்பட்ட வெளியாக்கும்படிக்கு அதை முழு இருதயத்தின் சந்தோஷத்தோடும் கர்வமான மனதோடும் தங்களுக்குச் சுதந்தரமாக நியமித்துக்கொண்ட புறஜாதிகளில் மீதியானவர்களுக்கு விரோதமாகவும் ஏதோம் அனைத்துக்கும் விரோதமாகவும், என் அக்கினியான எரிச்சலினால் பேசினேன் என்று நிச்சயமாய்ச் சொல்லு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சொல்லுகிறார்: என் தேசத்தைக் கொள்ளையிடப்பட்ட வெளியாக்கும்படிக்கு அதை முழு இருதயத்தின் சந்தோஷத்தோடும் கர்வமான மனதோடும் தங்களுக்குச் சுதந்தரமாக நியமித்துக்கொண்ட புறஜாதிகளில் மீதியானவர்களுக்கு விரோதமாகவும் ஏதோம் அனைத்துக்கும் விரோதமாகவும், என் அக்கினியான எரிச்சலினால் பேசினேன் என்று நிச்சயமாய்ச் சொல்லு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நீ இஸ்ரவேல் தேசத்தைக்குறித்துத் தீர்க்கதரிசனம் உரைத்து, மலைகளுக்கும், மேடுகளுக்கும், ஆறுகளுக்கும், பள்ளத்தாக்குகளுக்கும் சொல்லவேண்டியது என்னவென்றால்: கர்த்தராகிய ஆண்டவர் உரைக்கிறார், இதோ, நீங்கள் புறஜாதிகள் செய்யும் அவமானத்தைச் சுமந்தபடியினால் நான் என் எரிச்சலினாலும் என் உக்கிரத்தினாலும் பேசினேன்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நீ இஸ்ரவேல் தேசத்தைக்குறித்துத் தீர்க்கதரிசனம் உரைத்து, மலைகளுக்கும், மேடுகளுக்கும், ஆறுகளுக்கும், பள்ளத்தாக்குகளுக்கும் சொல்லவேண்டியது என்னவென்றால்: கர்த்தராகிய ஆண்டவர் உரைக்கிறார், இதோ, நீங்கள் புறஜாதிகள் செய்யும் அவமானத்தைச் சுமந்தபடியினால் நான் என் எரிச்சலினாலும் என் உக்கிரத்தினாலும் பேசினேன்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நீ இஸ்ரவேல் தேசத்தைக்குறித்துத் தீர்க்கதரிசனம் உரைத்து, மலைகளுக்கும், மேடுகளுக்கும், ஆறுகளுக்கும், பள்ளத்தாக்குகளுக்கும் சொல்லவேண்டியது என்னவென்றால்: கர்த்தராகிய ஆண்டவர் உரைக்கிறார், இதோ, நீங்கள் புறஜாதிகள் செய்யும் அவமானத்தைச் சுமந்தபடியினால் நான் என் எரிச்சலினாலும் என் உக்கிரத்தினாலும் பேசினேன்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மேல் மனுஷரையும் மிருகஜீவன்களையும் பெருகிப் பலுகும்படி வர்த்திக்கப்பண்ணுவேன்; பூர்வநாட்களில் நீங்கள் இருந்த நிலைமையில் நான் உங்களை ஸ்தாபித்து, உங்கள் முந்தின சீரைப்பார்க்கிலும் உங்களுக்கு நற்சீர் உண்டாகச்செய்வேன்; அதினால் நான் கர்த்தர் என்று அறிந்துகொள்வீ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மேல் மனுஷரையும் மிருகஜீவன்களையும் பெருகிப் பலுகும்படி வர்த்திக்கப்பண்ணுவேன்; பூர்வநாட்களில் நீங்கள் இருந்த நிலைமையில் நான் உங்களை ஸ்தாபித்து, உங்கள் முந்தின சீரைப்பார்க்கிலும் உங்களுக்கு நற்சீர் உண்டாகச்செய்வேன்; அதினால் நான் கர்த்தர் என்று அறிந்துகொள்வீ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மேல் மனுஷரையும் மிருகஜீவன்களையும் பெருகிப் பலுகும்படி வர்த்திக்கப்பண்ணுவேன்; பூர்வநாட்களில் நீங்கள் இருந்த நிலைமையில் நான் உங்களை ஸ்தாபித்து, உங்கள் முந்தின சீரைப்பார்க்கிலும் உங்களுக்கு நற்சீர் உண்டாகச்செய்வேன்; அதினால் நான் கர்த்தர் என்று அறிந்துகொள்வ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, கர்த்தராகிய ஆண்டவராயிருக்கிற நான் என் கரத்தை உயர்த்துவேன், உங்களைச் சுற்றிலுமிருக்கிற புறஜாதிகள் தங்களுடைய அவமானத்தை நிச்சயமாய்ச் சுமப்பார்கள் என்று சொல்லு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, கர்த்தராகிய ஆண்டவராயிருக்கிற நான் என் கரத்தை உயர்த்துவேன், உங்களைச் சுற்றிலுமிருக்கிற புறஜாதிகள் தங்களுடைய அவமானத்தை நிச்சயமாய்ச் சுமப்பார்கள் என்று சொல்லு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் மலைகளே, நீங்கள் உங்கள் கொப்புகளை விட்டு, என் ஜனமாகிய இஸ்ரவேலுக்கு உங்கள் கனிகளைக் கொடுப்பீர்கள்; அவர்கள் சமீபமாய் வந்துவிட்ட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் மலைகளே, நீங்கள் உங்கள் கொப்புகளை விட்டு, என் ஜனமாகிய இஸ்ரவேலுக்கு உங்கள் கனிகளைக் கொடுப்பீர்கள்; அவர்கள் சமீபமாய் வந்துவிட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உங்கள்மேல் என் ஜனமாகிய இஸ்ரவேலின் மனுஷரை நடமாடப்பண்ணுவேன், அவர்கள் உன்னைக் கையாளுவார்கள்; அவர்களுக்குச் சுதந்தரமாயிருப்பாய்; நீ இனிமேல் அவர்களைச் சாகக்கொடுப்பத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உங்கள்மேல் என் ஜனமாகிய இஸ்ரவேலின் மனுஷரை நடமாடப்பண்ணுவேன், அவர்கள் உன்னைக் கையாளுவார்கள்; அவர்களுக்குச் சுதந்தரமாயிருப்பாய்; நீ இனிமேல் அவர்களைச் சாகக்கொடுப்பத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 நான் உங்கள் பட்சத்திலிருந்து, உங்களைக் கண்ணோக்குவேன்; நீங்கள் பண்படுத்தப்பட்டு விதைக்கப்படுவீ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 நான் உங்கள் பட்சத்திலிருந்து, உங்களைக் கண்ணோக்குவேன்; நீங்கள் பண்படுத்தப்பட்டு விதைக்கப்படுவீ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 ஜனங்கள் உன்னைப்பார்த்து: நீ மனுஷரைப் பட்சிக்கிற தேசமென்றும், நீ உன் ஜனங்களைச் சாகக்கொடுக்கிற தேசமென்றும் சொல்லுகிறபடியினால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 ஜனங்கள் உன்னைப்பார்த்து: நீ மனுஷரைப் பட்சிக்கிற தேசமென்றும், நீ உன் ஜனங்களைச் சாகக்கொடுக்கிற தேசமென்றும் சொல்லுகிறபடியினால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ங்கள்மேல் இஸ்ரவேல் வம்சமாகிய மனுஷர் யாவரையும் வர்த்திக்கப்பண்ணுவேன்; பட்டணங்கள் குடியேற்றப்படும், அவாந்தரமான ஸ்தலங்கள் கட்டப்ப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ங்கள்மேல் இஸ்ரவேல் வம்சமாகிய மனுஷர் யாவரையும் வர்த்திக்கப்பண்ணுவேன்; பட்டணங்கள் குடியேற்றப்படும், அவாந்தரமான ஸ்தலங்கள் கட்டப்ப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இனிமேல் மனுஷரைப் பட்சிப்பதுமில்லை, இனிமேல் உன் ஜனங்களைச் சாகக்கொடுப்பதுமில்லை என்று கர்த்தராகிய ஆண்டவ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இனிமேல் மனுஷரைப் பட்சிப்பதுமில்லை, இனிமேல் உன் ஜனங்களைச் சாகக்கொடுப்பதுமில்லை என்று கர்த்தராகிய ஆண்டவ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இனிமேல் புறஜாதிகள் செய்யும் அவமானத்தை உன்னிடத்திலே கேட்கப்பண்ணுவதுமில்லை. நீ ஜனங்களின் நிந்தையை இனிமேல் சுமப்பதுமில்லை; நீ இனிமேல் உன் ஜாதிகளைச் சாகக்கொடுப்பதுமில்லையென்று கர்த்தராகிய ஆண்டவர் உரைக்கிறார் என்று சொல் என்றார்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இனிமேல் புறஜாதிகள் செய்யும் அவமானத்தை உன்னிடத்திலே கேட்கப்பண்ணுவதுமில்லை. நீ ஜனங்களின் நிந்தையை இனிமேல் சுமப்பதுமில்லை; நீ இனிமேல் உன் ஜாதிகளைச் சாகக்கொடுப்பதுமில்லையென்று கர்த்தராகிய ஆண்டவர் உரைக்கிறார் என்று சொல் என்றார்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இஸ்ரவேல் வம்சத்தார் தங்கள் சுயதேசத்திலே குடியிருக்கையில் அதைத் தங்கள் நடக்கையினாலும் தங்கள் கிரியைகளினாலும் தீட்டுப்படுத்தினார்கள்; அவர்களுடைய நடக்கை என் முகத்துக்கு முன்பாக தூரஸ்திரீயின் தீட்டைப்போல் இரு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இஸ்ரவேல் வம்சத்தார் தங்கள் சுயதேசத்திலே குடியிருக்கையில் அதைத் தங்கள் நடக்கையினாலும் தங்கள் கிரியைகளினாலும் தீட்டுப்படுத்தினார்கள்; அவர்களுடைய நடக்கை என் முகத்துக்கு முன்பாக தூரஸ்திரீயின் தீட்டைப்போல் இர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இஸ்ரவேல் வம்சத்தார் தங்கள் சுயதேசத்திலே குடியிருக்கையில் அதைத் தங்கள் நடக்கையினாலும் தங்கள் கிரியைகளினாலும் தீட்டுப்படுத்தினார்கள்; அவர்களுடைய நடக்கை என் முகத்துக்கு முன்பாக தூரஸ்திரீயின் தீட்டைப்போல் இ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ினால் தேசத்திலே அவர்கள் சிந்தின இரத்தத்தினிமித்தமும், அதை அவர்கள் தங்கள் நரகலான விக்கிரகங்களால் தீட்டுப்படுத்தினதினிமித்தமும் நான் என் உக்கிரத்தை அவர்கள்மேல் ஊற்றி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ினால் தேசத்திலே அவர்கள் சிந்தின இரத்தத்தினிமித்தமும், அதை அவர்கள் தங்கள் நரகலான விக்கிரகங்களால் தீட்டுப்படுத்தினதினிமித்தமும் நான் என் உக்கிரத்தை அவர்கள்மேல் ஊற்றி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ைப் புறஜாதிகளுக்குள்ளே சிதறடித்தேன்; தேசங்களில் தூற்றிப்போடப்பட்டார்கள்; அவர்களுடைய நடக்கையின்படியேயும் அவர்களுடைய கிரியைகளின்படியேயும் அவர்களை நியாயந்தீர்த்த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ைப் புறஜாதிகளுக்குள்ளே சிதறடித்தேன்; தேசங்களில் தூற்றிப்போடப்பட்டார்கள்; அவர்களுடைய நடக்கையின்படியேயும் அவர்களுடைய கிரியைகளின்படியேயும் அவர்களை நியாயந்தீர்த்த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ுறஜாதிகளிடத்தில் போனபேது அந்த ஜனங்கள் இவர்களைக்குறித்து: இவர்கள் கர்த்தருடைய ஜனங்கள், அவருடைய தேசத்திலிருந்து வந்தார்கள் என்று சொன்னதினால், இவர்கள் என் பரிசுத்த நாமத்தைப் பரிசுத்தக்குலைச்சலாக்கி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ுறஜாதிகளிடத்தில் போனபேது அந்த ஜனங்கள் இவர்களைக்குறித்து: இவர்கள் கர்த்தருடைய ஜனங்கள், அவருடைய தேசத்திலிருந்து வந்தார்கள் என்று சொன்னதினால், இவர்கள் என் பரிசுத்த நாமத்தைப் பரிசுத்தக்குலைச்சலாக்கி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ாலும் இஸ்ரவேல் வம்சத்தார் தாங்கள் வந்துசேர்ந்த புறஜாதிகளிடத்திலே பரிசுத்தக்குலைச்சலாக்கின என் பரிசுத்த நாமத்தினிமித்தமாகவே இரங்குகிற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ாலும் இஸ்ரவேல் வம்சத்தார் தாங்கள் வந்துசேர்ந்த புறஜாதிகளிடத்திலே பரிசுத்தக்குலைச்சலாக்கின என் பரிசுத்த நாமத்தினிமித்தமாகவே இரங்குகிற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தலால், நீ இஸ்ரவேல் வம்சத்தாரை நோக்கி: கர்த்தராகிய ஆண்டவர் உரைக்கிறது என்னவென்றால், இஸ்ரவேல் வம்சத்தாரே, உங்கள்நிமித்தமல்ல நீங்கள் வந்து சேர்ந்ந புறஜாதிகளிடத்தில் பரிசுத்தக்குலைச்சலாக்கின என் பரிசுத்த நாமத்தினிமித்தமே நான் இப்படிச் செய்கிற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தலால், நீ இஸ்ரவேல் வம்சத்தாரை நோக்கி: கர்த்தராகிய ஆண்டவர் உரைக்கிறது என்னவென்றால், இஸ்ரவேல் வம்சத்தாரே, உங்கள்நிமித்தமல்ல நீங்கள் வந்து சேர்ந்ந புறஜாதிகளிடத்தில் பரிசுத்தக்குலைச்சலாக்கின என் பரிசுத்த நாமத்தினிமித்தமே நான் இப்படிச் செய்கிற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தலால், நீ இஸ்ரவேல் வம்சத்தாரை நோக்கி: கர்த்தராகிய ஆண்டவர் உரைக்கிறது என்னவென்றால், இஸ்ரவேல் வம்சத்தாரே, உங்கள்நிமித்தமல்ல நீங்கள் வந்து சேர்ந்ந புறஜாதிகளிடத்தில் பரிசுத்தக்குலைச்சலாக்கின என் பரிசுத்த நாமத்தினிமித்தமே நான் இப்படிச் செய்கிற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ுறஜாதிகளின் நடுவே நீங்கள் பரிசுத்தக்குலைச்சலாக்கினதும் அவர்களுக்குள் உங்களால் பரிசுத்தக்குலைச்சலாக்கப்பட்டதுமான என் மகத்தான நாமத்தை நான் பரிசுத்தம்பண்ணுவேன்; அப்பொழுது புறஜாதிகள் தங்கள் கண்களுக்கு முன்பாக நான் உங்களுக்குள் பரிசுத்தம்பண்ணப்படுகையில், நான் கர்த்தர் என்பதை அறிந்துகொள்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ுறஜாதிகளின் நடுவே நீங்கள் பரிசுத்தக்குலைச்சலாக்கினதும் அவர்களுக்குள் உங்களால் பரிசுத்தக்குலைச்சலாக்கப்பட்டதுமான என் மகத்தான நாமத்தை நான் பரிசுத்தம்பண்ணுவேன்; அப்பொழுது புறஜாதிகள் தங்கள் கண்களுக்கு முன்பாக நான் உங்களுக்குள் பரிசுத்தம்பண்ணப்படுகையில், நான் கர்த்தர் என்பதை அறிந்துகொள்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ுறஜாதிகளின் நடுவே நீங்கள் பரிசுத்தக்குலைச்சலாக்கினதும் அவர்களுக்குள் உங்களால் பரிசுத்தக்குலைச்சலாக்கப்பட்டதுமான என் மகத்தான நாமத்தை நான் பரிசுத்தம்பண்ணுவேன்; அப்பொழுது புறஜாதிகள் தங்கள் கண்களுக்கு முன்பாக நான் உங்களுக்குள் பரிசுத்தம்பண்ணப்படுகையில், நான் கர்த்தர் என்பதை அறிந்துகொள்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உங்களைப் புறஜாதிகளிடத்திலிருந்து அழைத்து உங்களைச் சகல தேசங்களிலுமிருந்து சேர்த்து, உங்கள் சுயதேசத்திற்கு உங்களைக் கொண்டுவருவ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உங்களைப் புறஜாதிகளிடத்திலிருந்து அழைத்து உங்களைச் சகல தேசங்களிலுமிருந்து சேர்த்து, உங்கள் சுயதேசத்திற்கு உங்களைக் கொண்டுவருவ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நான் உங்கள்மேல் சுத்தமான ஜலம் தெளிப்பேன்; நான் உங்களுடைய எல்லா அசுத்தங்களையும் உங்களுடைய எல்லா நரகலான விக்கிரகங்களையும் நீக்கி உங்களைச் சுத்தமாக்குவேன், நீங்கள் சுத்தமாவீ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நான் உங்கள்மேல் சுத்தமான ஜலம் தெளிப்பேன்; நான் உங்களுடைய எல்லா அசுத்தங்களையும் உங்களுடைய எல்லா நரகலான விக்கிரகங்களையும் நீக்கி உங்களைச் சுத்தமாக்குவேன், நீங்கள் சுத்தமாவீ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ுக்கு நவமான இருதயத்தைக் கொடுத்து, உங்கள் உள்ளத்திலே புதிதான ஆவியைக் கட்டளையிட்டு, கல்லான இருதயத்தை உங்கள் மாம்சத்திலிருந்து எடுத்துப்போட்டு சதையான இருதயத்தை உங்களுக்குக் கொடுப்பே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ுக்கு நவமான இருதயத்தைக் கொடுத்து, உங்கள் உள்ளத்திலே புதிதான ஆவியைக் கட்டளையிட்டு, கல்லான இருதயத்தை உங்கள் மாம்சத்திலிருந்து எடுத்துப்போட்டு சதையான இருதயத்தை உங்களுக்குக் கொடுப்பே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ங்கள் உள்ளத்திலே என் ஆவியை வைத்து, உங்களை என் கட்டளைகளில் நடக்கவும் என் நியாயங்களைக் கைக்கொள்ளவும் அவைகளின்படி செய்யவும்பண்ணுவே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ங்கள் உள்ளத்திலே என் ஆவியை வைத்து, உங்களை என் கட்டளைகளில் நடக்கவும் என் நியாயங்களைக் கைக்கொள்ளவும் அவைகளின்படி செய்யவும்பண்ணுவே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ங்கள் பிதாக்களுக்கு நான் கொடுத்த தேசத்திலே நீங்கள் குடியிருப்பீர்கள்; நீங்கள் என் ஜனமாயிருப்பீர்கள், நான் உங்கள் தேவனாயிருந்து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ங்கள் பிதாக்களுக்கு நான் கொடுத்த தேசத்திலே நீங்கள் குடியிருப்பீர்கள்; நீங்கள் என் ஜனமாயிருப்பீர்கள், நான் உங்கள் தேவனாயிருந்து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ங்கள் அசுத்தங்களையெல்லாம் நீக்கி, உங்களை இரட்சித்து உங்கள்மேல் பஞ்சத்தைக் கட்டளையிடாமல், கோதுமையை வரவழைத்து, அதைப்பெருகப்பண்ணி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ங்கள் அசுத்தங்களையெல்லாம் நீக்கி, உங்களை இரட்சித்து உங்கள்மேல் பஞ்சத்தைக் கட்டளையிடாமல், கோதுமையை வரவழைத்து, அதைப்பெருகப்பண்ணி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ங்கள் இனிமேல் ஜாதிகளுக்குளே பஞ்சத்தினாலுண்டாகும் நிந்தையை அடையாதபடிக்கு, விருட்சத்தின் கனிகளையும் வயலின் பலன்களையும் பெருகப்பண்ணுவே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ங்கள் இனிமேல் ஜாதிகளுக்குளே பஞ்சத்தினாலுண்டாகும் நிந்தையை அடையாதபடிக்கு, விருட்சத்தின் கனிகளையும் வயலின் பலன்களையும் பெருகப்பண்ணுவே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நீங்கள் உங்கள் பொல்லாத மார்க்கங்களையும் உங்கள் தகாத கிரியைகளையும் நினைத்து, உங்கள் அக்கிரமங்களினிமித்தமும் உங்கள் அருவருப்புகளினிமித்தமும் உங்களையே அரோசிப்பீ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நீங்கள் உங்கள் பொல்லாத மார்க்கங்களையும் உங்கள் தகாத கிரியைகளையும் நினைத்து, உங்கள் அக்கிரமங்களினிமித்தமும் உங்கள் அருவருப்புகளினிமித்தமும் உங்களையே அரோசிப்பீ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இப்படிச் செய்வது உங்கள் நிமித்தமாக அல்லவென்று கர்த்தராகிய ஆண்டவர் சொல்லுகிறார், இது உங்களுக்கு அறியப்பட்டிருக்கக்கடவது; இஸ்ரவேல் வம்சத்தாரே உங்கள் வழிகளினிமித்தம் வெட்கி நாணுங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இப்படிச் செய்வது உங்கள் நிமித்தமாக அல்லவென்று கர்த்தராகிய ஆண்டவர் சொல்லுகிறார், இது உங்களுக்கு அறியப்பட்டிருக்கக்கடவது; இஸ்ரவேல் வம்சத்தாரே உங்கள் வழிகளினிமித்தம் வெட்கி நாணுங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ாகிய ஆண்டவர் சொல்லுகிறது என்னவென்றால்: நான் உங்கள் அக்கிரமங்களையெல்லாம் நீக்கி, உங்களைச் சுத்தமாக்கும் காலத்திலே பட்டணங்களில் குடியேற்றுவிப்பேன்; அவாந்தரமான ஸ்தலங்களும் கட்டப்படும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ாகிய ஆண்டவர் சொல்லுகிறது என்னவென்றால்: நான் உங்கள் அக்கிரமங்களையெல்லாம் நீக்கி, உங்களைச் சுத்தமாக்கும் காலத்திலே பட்டணங்களில் குடியேற்றுவிப்பேன்; அவாந்தரமான ஸ்தலங்களும் கட்டப்படும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ாழாக்கப்பட்ட தேசம் கடந்துபோகிற யாவருடைய பார்வைக்கும் பாழாய்க்கிடந்ததற்குப் பதிலாக பயிரிடப்படும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ாழாய்க்கிடந்த இத்தேசம், ஏதேன் தோட்டத்தைப்போலாயிற்றென்றும், அவாந்தரமும் பாழும் நிர்மூலமுமாயிருந்த பட்டணங்கள் அரணிப்பானவைகளும் குடியேற்றப்பட்டவைகளுமாயிருக்கிறது என்றும் சொல்லுவ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ாழாய்க்கிடந்த இத்தேசம், ஏதேன் தோட்டத்தைப்போலாயிற்றென்றும், அவாந்தரமும் பாழும் நிர்மூலமுமாயிருந்த பட்டணங்கள் அரணிப்பானவைகளும் குடியேற்றப்பட்டவைகளுமாயிருக்கிறது என்றும் சொல்லுவ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ாகிய நான் நிர்மூலமானவைகளைக் கட்டுகிறேன் என்றும், பாழானதைப் பயிர்நிலமாக்குகிறேன் என்றும், அப்பொழுது உங்களைச் சுற்றிலுமுள்ள மீதியான ஜாதிகள் அறிந்துகொள்வார்கள்; கர்த்தராகிய நான் இதைச் சொன்னேன், இதைச் செய்வே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ாகிய நான் நிர்மூலமானவைகளைக் கட்டுகிறேன் என்றும், பாழானதைப் பயிர்நிலமாக்குகிறேன் என்றும், அப்பொழுது உங்களைச் சுற்றிலுமுள்ள மீதியான ஜாதிகள் அறிந்துகொள்வார்கள்; கர்த்தராகிய நான் இதைச் சொன்னேன், இதைச் செய்வே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ாகிய நான் நிர்மூலமானவைகளைக் கட்டுகிறேன் என்றும், பாழானதைப் பயிர்நிலமாக்குகிறேன் என்றும், அப்பொழுது உங்களைச் சுற்றிலுமுள்ள மீதியான ஜாதிகள் அறிந்துகொள்வார்கள்; கர்த்தராகிய நான் இதைச் சொன்னேன், இதைச் செய்வே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ாகிய ஆண்டவர் சொல்லுகிறது என்னவென்றால்: இஸ்ரவேல் வம்சத்தாருக்காக நான் இதை அநுக்கிரகஞ்செய்யும்படி அவர்கள் என்னிடத்தில் விண்ணப்பம் பண்ணவேண்டும்; மந்தை பெருகுகிறதுபோல் அவர்களில் மனிதரைப் பெருகப்பண்ணுவே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ாகிய ஆண்டவர் சொல்லுகிறது என்னவென்றால்: இஸ்ரவேல் வம்சத்தாருக்காக நான் இதை அநுக்கிரகஞ்செய்யும்படி அவர்கள் என்னிடத்தில் விண்ணப்பம் பண்ணவேண்டும்; மந்தை பெருகுகிறதுபோல் அவர்களில் மனிதரைப் பெருகப்பண்ணுவே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ண்டிகை காலங்களில் எருசலேமிலே பரிசுத்தம்பண்ணப்பட்டு வருகிற மந்தைகள் எப்படித் திரளாயிருக்கிறதோ, அப்படியே அவாந்தரமாயிருந்த பட்டணங்கள் மனுஷரின் மந்தையால் நிரம்பியிருக்கும்; அதினால் நான் கர்த்தர் என்பதை அறிந்துகொள்வார்கள் என்று சொல் என்றார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ண்டிகை காலங்களில் எருசலேமிலே பரிசுத்தம்பண்ணப்பட்டு வருகிற மந்தைகள் எப்படித் திரளாயிருக்கிறதோ, அப்படியே அவாந்தரமாயிருந்த பட்டணங்கள் மனுஷரின் மந்தையால் நிரம்பியிருக்கும்; அதினால் நான் கர்த்தர் என்பதை அறிந்துகொள்வார்கள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26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നീയോ, മനുഷ്യപുത്രാ, യിസ്രായേൽപർവ്വതങ്ങളോടു പ്രവചിച്ചുപറയേണ്ടതു: യിസ്രായേൽപർവ്വതങ്ങളേ,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ചനം കേൾപ്പിൻ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യഹോവയായ കർത്താവു ഇപ്രകാരം അരുളിച്ചെയ്യുന്നു: ശത്രു നിങ്ങളെക്കുറിച്ചു: നന്നായി; പുരാതനഗിരി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ങ്ങൾക്കു കൈവശം ആയിരിക്കുന്നു എന്നു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തുകൊണ്ടു നീ പ്രവചിച്ചുപറയേണ്ടതു: യഹോവയായ കർത്താവു ഇപ്രകാരം അരുളിച്ചെയ്യുന്നു: നിങ്ങൾ ജാതിക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േഷിച്ചവർക്കു കൈവശമായിത്തീരത്തക്കവണ്ണം അവർ നിങ്ങളെ ശൂന്യമാക്കി നിങ്ങളെ ചുറ്റും 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പ്പിക്കളയുന്നതുകൊണ്ടും നിങ്ങൾ വായാളികളുടെ അധരങ്ങളിൽ അകപ്പെട്ടു ലോക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വാദവിഷയമായിത്തീർന്നിരിക്കകൊണ്ടും യിസ്രായേൽപർവ്വതങ്ങള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ഹോവയായ കർത്താവിന്റെ വചനം കേൾപ്പിൻ! മലകളോടും കുന്നുകളോടും തോടുകളോടും താഴ്വരകളോ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ഴായിരിക്കുന്ന ശൂന്യപ്രദേശങ്ങളോടും നിർജ്ജനവും ചുറ്റുമുള്ള ജാതികളിൽ ശേഷിച്ചവർക്കു കവർച്ച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ിഹാസവും ആയി ഭവിച്ചിരിക്കുന്ന പട്ടണങ്ങളോടും യഹോവയായ കർത്താവു ഇപ്രകാരം അരുളിച്ചെയ്യുന്ന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തുകൊണ്ടു യഹോവയായ കർത്താവു ഇപ്രകാരം അരുളിച്ചെയ്യുന്നു: ജാതികളിൽ ശേഷിച്ചവരോടും എല്ല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ദോമിനോടും ഞാൻ നിശ്ചയമായി എന്റെ തീക്ഷ്ണതാഗ്നിയോടെ സംസാരിക്കും; അവർ എന്റെ ദേശത്തെ കവർച്ചക്ക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ള്ളിക്കളവാൻ തക്കവണ്ണം അതിനെ പൂർണ്ണഹൃദയസന്തോഷത്തോടും നിന്ദാഭാവത്തോടും കൂടെ തങ്ങൾക്കു അവകാശ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യമിച്ച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തുകൊണ്ടു നീ യിസ്രായേൽ ദേശത്തെക്കുറിച്ചു പ്രവചിച്ചു മലകളോടും കുന്നുകളോടും തോടുകളോ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ാഴ്വരകളോടും പറയേണ്ടതു: യഹോവയായ കർത്താവു ഇപ്രകാരം അരുളിച്ചെയ്യുന്നു: നിങ്ങൾ ജാതികളുടെ നിന്ദ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ഹിച്ചതുകൊണ്ടു ഞാൻ എന്റെ തീക്ഷ്ണതയോടും എന്റെ ക്രോധത്തോടും കൂടെ സംസാ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ഞാൻ നിങ്ങളിൽ മനുഷ്യരെയും മൃഗങ്ങളെയും വർദ്ധിപ്പിക്കും; അവർ പെരുകി സന്താനപുഷ്ടിയുള്ളവരാകും;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ിൽ പണ്ടത്തെപ്പോലെ ആളെ പാർപ്പിക്കും; നിങ്ങളുടെ ആദികാലത്തുണ്ടായിരുന്നതിനെക്കാൾ അധികം നന്മ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ക്കു ചെയ്യും; ഞാൻ യഹോവ എന്നു നിങ്ങൾ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തുകൊണ്ടു യഹോവയായ കർത്താവു ഇപ്രകാരം അരുളിച്ചെയ്യുന്നു: നിങ്ങളുടെ ചുറ്റുമുള്ള ജാതികൾ നിശ്ചയ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ങ്ങളുടെ ലജ്ജ വഹിക്കും എന്നു ഞാൻ കൈ ഉയർത്തി സത്യ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ിങ്ങളോ, യിസ്രായേൽപർവ്വതങ്ങളേ, എന്റെ ജനമായ യിസ്രായേൽ വരുവാൻ അടുത്തിരിക്കകൊണ്ടു കൊമ്പുകളെ നീട്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ക്കു വേണ്ടി ഫലം കായ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ഞാൻ നിങ്ങളിൽ മനുഷ്യരെ, എന്റെ ജനമായ യിസ്രായേലിനെ തന്നേ, സഞ്ചരിക്കുമാറാക്കും; അവർ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ൈവശമാക്കും; നീ അവർക്കു അവകാശമായിരിക്കും; നീ അവരെ ഇനി മക്കളില്ലാത്തവരാക്കു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ാൻ നിങ്ങൾക്കു അനുകൂലമായിരിക്കുന്നു; ഞാൻ നിങ്ങളുടെ അടുക്കലേക്കു തിരിയും; നിങ്ങളിൽ കൃഷിയും വിത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ട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യഹോവയായ കർത്താവു ഇപ്രകാരം അരുളിച്ചെയ്യുന്നു; അവർ നിന്നോടു: നീ മനുഷ്യരെ തിന്നുകളകയും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ത്തെ മക്കളില്ലാത്തവരാക്കുകയും ചെയ്ത ദേശമാകുന്നു എന്നു പറയുന്നതുകൊണ്ട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ഞാൻ നിങ്ങളിൽ മനുഷ്യരെ, യിസ്രായേൽഗൃഹം മുഴുവനെയും തന്നേ, വർദ്ധിപ്പിക്കും; പട്ടണങ്ങളിൽ നിവാസി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ും; ശൂന്യപ്രദേശങ്ങളെയും പണ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ീ ഇനിമേൽ മനുഷ്യരെ തിന്നുകളകയില്ല; നിന്റെ ജനത്തെ മക്കളില്ലാത്തവരാക്കുകയുമില്ല; എന്നു യഹോവയ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ഞാൻ ഇനി നിന്നെ ജാതികളുടെ നിന്ദ കേൾപ്പിക്കയില്ല; വംശങ്ങളുടെ അപമാനം നീ ഇനി വഹിക്കയില്ല; നീ ഇന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ജനത്തെ മക്കളില്ലാത്തവരാക്കുകയുമില്ല എന്നു 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മനുഷ്യപുത്രാ, യിസ്രായേൽ ഗൃഹം തങ്ങളുടെ ദേശത്തു പാർത്തിരുന്നപ്പോൾ, അവർ അതിനെ ത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ടപ്പുകൊണ്ടും പ്രവൃത്തികൾകൊണ്ടും മലിനമാക്കി; എന്റെ മുമ്പാകെ അവരുടെ നടപ്പു ഋതുവായോരു സ്ത്രീ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ലിന്യംപോലെ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ർ ദേശത്തു ചൊരിഞ്ഞ രക്തംനിമിത്തവും അതിനെ തങ്ങളുടെ വിഗ്രഹങ്ങൾകൊണ്ടു മലിനമാക്കിയതുനിമിത്തവും ഞ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ക്രോധം അവരുടെമേൽ പക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ഞാൻ അവരെ ജാതികളുടെ ഇടയിൽ ചിന്നിച്ചു; അവർ ദേശങ്ങളിൽ ചിതറിപ്പോയി; അവരുടെ നടപ്പ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ൃത്തികൾക്കും തക്കവണ്ണം ഞാൻ അവരെ ന്യായം വിധ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വർ ജാതികളുടെ ഇടയിൽ ചെന്നുചേർന്നപ്പോൾ, ഇവർ യഹോവയുടെ ജനം, അവന്റെ ദേശം വിട്ടുപോകേണ്ടിവന്ന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അവർ അവരെക്കുറിച്ചു പറയുമാറാക്കിയതിനാൽ അവർ എന്റെ വിശുദ്ധനാമത്തെ അശുദ്ധമ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എങ്കിലും യിസ്രായേൽഗൃഹം ചെന്നുചേർന്ന ജാതികളുടെ ഇടയിൽ അശുദ്ധമാക്കിയ എന്റെ വിശുദ്ധനാമത്തെക്കുറ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ിക്കു അയ്യോഭാവം തോന്ന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തുകൊണ്ടു നീ യിസ്രായേൽഗൃഹത്തോടു പറയേണ്ടതു: യഹോവയായ കർത്താവു ഇപ്രകാരം അരുളിച്ചെയ്യുന്ന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 ഗൃഹമേ, നിങ്ങളുടെ നിമിത്തമല്ല, നിങ്ങൾ ചെന്നുചേർന്ന ജാതികളുടെ ഇടയിൽ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ശുദ്ധമാക്കിയിരിക്കുന്ന എന്റെ വിശുദ്ധ നാമംനിമിത്തം അത്രേ ഞാൻ അങ്ങനെ ചെയ്യ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ജാതികളുടെ ഇടയിൽ നിങ്ങൾ അശുദ്ധമാക്കിയതായി അവരുടെ ഇടയിൽ അശുദ്ധമായ്പോയിരിക്കുന്ന എന്റെ മഹത്ത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മത്തെ ഞാൻ വിശുദ്ധീകരിക്കും; ജാതികൾ കാൺകെ ഞാൻ എന്നെത്തന്നേ നിങ്ങളിൽ വിശുദ്ധീകരിക്കുമ്പോൾ ഞാൻ യഹോ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അവർ അറിയും എന്നു 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ഞാൻ നിങ്ങളെ ജാതികളുടെ ഇടയിൽനിന്നു കൂട്ടി സകലദേശങ്ങളിൽനിന്നും നിങ്ങളെ ശേഖരിച്ചു സ്വന്തദേശത്ത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ഞാൻ നിങ്ങളുടെമേൽ നിർമ്മലജലം തളിക്കും; നിങ്ങൾ നിർമ്മലരായി തീരും, ഞാൻ നിങ്ങളുടെ സകലമലിനതയ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വിഗ്രഹങ്ങളെയും നീക്കി നിങ്ങളെ നിർമ്മലീക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ഞാൻ നിങ്ങൾക്കു പുതിയോരു ഹൃദയം തരും; പുതിയോരു ആത്മാവിനെ ഞാൻ നിങ്ങളുടെ ഉള്ളിൽ ആക്കും; കല്ലായ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ൃദയം ഞാൻ നിങ്ങളുടെ ജഡത്തിൽനിന്നു നീക്കി മാംസമായുള്ള ഹൃദയം നിങ്ങൾക്കു ത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ഞാൻ എന്റെ ആത്മാവിനെ നിങ്ങളുടെ ഉള്ളിൽ ആക്കി നിങ്ങളെ എന്റെ ചട്ടങ്ങളിൽ നടക്കുമാറാക്കും;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വിധികളെ പ്രമാണിച്ചു അനുഷ്ഠ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ഞാൻ നിങ്ങളുടെ പിതാക്കന്മാർക്കു കൊടുത്ത ദേശത്തു നിങ്ങൾ പാർക്കും; നിങ്ങൾ എനിക്കു ജനമായും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ക്കു ദൈവമായും ഇ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ഞാൻ നിങ്ങളുടെ സകല മലിനതകളും നീക്കി നിങ്ങളെ രക്ഷിക്കും; ഞാൻ നിങ്ങളുടെമേൽ ക്ഷാമം വരുത്താതെ ധാന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ിച്ചുവരുത്തി വർദ്ധിപ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നിങ്ങൾ ഇനിമേൽ ജാതികളുടെ ഇടയിൽ ക്ഷാമത്തിന്റെ നിന്ദ അനുഭവിക്കാതിരിക്കേണ്ടതിന്നു ഞാൻ വൃക്ഷ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ലവും നിലത്തിന്റെ വിളവും വർദ്ധിപ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പ്പോൾ നിങ്ങൾ നിങ്ങളുടെ ദുർമ്മാർഗ്ഗങ്ങളെയും നന്നല്ലാത്ത പ്രവൃത്തികളെയും ഓർത്തു നി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കൃത്യങ്ങൾ നിമിത്തവും മ്ളേച്ഛതകൾ നിമിത്തവും നിങ്ങൾക്കു നിങ്ങളോടു തന്നേ വെറുപ്പു തോന്ന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നിങ്ങളുടെ നിമിത്തമല്ല ഞാൻ ഇതു ചെയ്യുന്നതു എന്നു നിങ്ങൾക്കു ബോധ്യമായിരിക്കട്ടെ എന്നു യഹോവയ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ാവു അരുളിച്ചെയ്യുന്നു; യിസ്രായേൽഗൃഹമേ, നിങ്ങളുടെ നടപ്പുനിമിത്തം ലജ്ജിച്ചു നാണ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യഹോവയായ കർത്താവു ഇപ്രകാരം അരുളിച്ചെയ്യുന്നു: ഞാൻ നിങ്ങളുടെ അകൃത്യങ്ങളൊക്കെയും നീക്കി നി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ർമ്മലീകരിക്കുന്ന നാളിൽ നിങ്ങളുടെ പട്ടണങ്ങളിൽ ഞാൻ ആളെ പാർപ്പിക്കും; ശൂന്യസ്ഥലങ്ങളെയും പണ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വഴിപോകുന്ന ഏവരുടെയും കാഴ്ചെക്കു ശൂന്യമായ്ക്കിടന്നിരുന്ന പ്രദേശത്തു കൃഷി നട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ശൂന്യമായ്ക്കിടന്നിരുന്ന ദേശം ഏദെൻ തോട്ടം പോലെയായ്തീർന്നുവല്ലോ; പാഴും ശൂന്യവു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ിഞ്ഞുകിടന്നിരുന്ന പട്ടണങ്ങൾ ഉറപ്പും നിവാസികളും ഉള്ളവ ആയിത്തീർന്നുവല്ലോ എന്നു അവർ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ഇടിഞ്ഞുകിടന്നിരുന്ന പട്ടണങ്ങളെ യഹോവയായ ഞാൻ പണിതു, ശൂന്യപ്രദേശത്തു നടുതല വെച്ചുണ്ടാക്കി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ുടെ ചുറ്റും ശേഷിച്ചിരിക്കുന്ന ജാതികൾ അന്നു അറിയും; യഹോവയായ ഞാൻ അരുളിച്ചെയ്തിരിക്കുന്നു;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വർത്ത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യഹോവയായ കർത്താവു ഇപ്രകാരം അരുളിച്ചെയ്യുന്നു: യിസ്രായേൽഗൃഹം എന്നോടു അപേക്ഷിച്ചിട്ടു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ന്നുകൂടെ ചെയ്യും: ഞാൻ അവർക്കു ആളുകളെ ആട്ടിൻ കൂട്ടത്തെപ്പോലെ വർദ്ധിപ്പിച്ചുകൊട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ശൂന്യമായ്പോയിരുന്ന പട്ടണങ്ങൾ വിശുദ്ധമായ ആട്ടിൻ കൂട്ടംപോലെ, ഉത്സവങ്ങളിൽ യെരൂശലേമിലെ ആട്ടി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്ടംപോലെ തന്നേ, മനുഷ്യരാകുന്ന ആട്ടിൻ കൂട്ടം കൊണ്ടു നിറയും; ഞാൻ യഹോവ എന്നു അവർ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2026-10-21T07:05:27Z</dcterms:created>
  <dcterms:modified xsi:type="dcterms:W3CDTF">2026-10-21T07:05:27Z</dcterms:modified>
  <dc:title>യെഹെസ്കേൽ : 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