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தீர்க்கதரிசி சிகாயோனில் பாடின விண்ணப்ப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ீர் வெளிப்படுத்தினதை நான் கேட்டேன், எனக்குப் பயமுண்டாயிற்று; கர்த்தாவே, வருஷங்களின் நடுவிலே உம்முடைய கிரியையை உயிர்ப்பியும், வருஷங்களின் நடுவிலே அதை விளங்கப்பண்ணும், கோபித்தாலும் இரக்கத்தை நின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ீர் வெளிப்படுத்தினதை நான் கேட்டேன், எனக்குப் பயமுண்டாயிற்று; கர்த்தாவே, வருஷங்களின் நடுவிலே உம்முடைய கிரியையை உயிர்ப்பியும், வருஷங்களின் நடுவிலே அதை விளங்கப்பண்ணும், கோபித்தாலும் இரக்கத்தை நினைத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ேமானிலிருந்தும், பரிசுத்தர் பாரான் பர்வதத்திலிருந்தும் வந்தார்; சேலா. அவருடைய மகிமை வானங்களை மூடிக்கொண்டது; அவர் துதியினால் பூமி நிறை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ேமானிலிருந்தும், பரிசுத்தர் பாரான் பர்வதத்திலிருந்தும் வந்தார்; சேலா. அவருடைய மகிமை வானங்களை மூடிக்கொண்டது; அவர் துதியினால் பூமி நிற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பிரகாசம் சூரியனைப்போலிருந்தது; அவருடைய கரத்திலிருந்து கிரணங்கள் வீசின; அங்கே அவருடைய பராக்கிரமம் மறைந்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பிரகாசம் சூரியனைப்போலிருந்தது; அவருடைய கரத்திலிருந்து கிரணங்கள் வீசின; அங்கே அவருடைய பராக்கிரமம் மறைந்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முன்பாகக் கொள்ளைநோய் சென்றது; அவர் செடிகளிலிருந்து எரிபந்தமான காய்ச்சல் புற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ின்று பூமியை அளந்தார்; அவர் பார்த்துப் புறஜாதிகளைக் கரையப்பண்ணினார்; பூர்வ பர்வதங்கள் சிதறடிக்கப்பட்டது, என்றுமுள்ள மலைகள் தாழ்ந்தது; அவருடைய நடைகள் நித்திய நடைகள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ின்று பூமியை அளந்தார்; அவர் பார்த்துப் புறஜாதிகளைக் கரையப்பண்ணினார்; பூர்வ பர்வதங்கள் சிதறடிக்கப்பட்டது, என்றுமுள்ள மலைகள் தாழ்ந்தது; அவருடைய நடைகள் நித்திய நடைகள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ூஷானின் கூடாரங்கள் வருத்தத்தில் அகப்பட்டிருக்கக்கண்டேன்; மீதியான் தேசத்தின் திரைகள் நடுங்க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திகளின்மேல் கோபமாயிருந்தாரோ? தேவரீர் உம்முடைய குதிரைகளின்மேலும் இரட்சிப்புண்டாக்குகிற உம்முடைய இரதங்களின்மேலும் ஏறிவருகிறபோது, உமது கோபம் நதிகளுக்கும் உமது சினம் சமுத்திரத்திற்கும் விரோதமாயிருந்தத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திகளின்மேல் கோபமாயிருந்தாரோ? தேவரீர் உம்முடைய குதிரைகளின்மேலும் இரட்சிப்புண்டாக்குகிற உம்முடைய இரதங்களின்மேலும் ஏறிவருகிறபோது, உமது கோபம் நதிகளுக்கும் உமது சினம் சமுத்திரத்திற்கும் விரோதமாயிருந்தத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த்திரங்களுக்கு ஆணையிட்டுக்கொடுத்த வாக்கின்படியே உம்முடைய வில் நாணேற்றப்பட்டதாக விளங்கினது; சேலா. நீர் பூமியைப் பிளந்து ஆறுகளை உண்டாக்க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த்திரங்களுக்கு ஆணையிட்டுக்கொடுத்த வாக்கின்படியே உம்முடைய வில் நாணேற்றப்பட்டதாக விளங்கினது; சேலா. நீர் பூமியைப் பிளந்து ஆறுகளை உண்டாக்கின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்வதங்கள் உம்மைக் கண்டு நடுங்கின; ஜலம் பிரவாகித்துக் கடந்துபோயிற்று, ஆழி இரைந்தது, அதின் கைகளை உயர எடுத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்வதங்கள் உம்மைக் கண்டு நடுங்கின; ஜலம் பிரவாகித்துக் கடந்துபோயிற்று, ஆழி இரைந்தது, அதின் கைகளை உயர எடு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ிரனும் சூரியனும் தன்தன் மண்டலத்தில் நின்றன; உமது அம்புகளின் ஜோதியிலும், உமது ஈட்டியினுடைய மின்னல் பிரகாசத்திலும் நட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ிரனும் சூரியனும் தன்தன் மண்டலத்தில் நின்றன; உமது அம்புகளின் ஜோதியிலும், உமது ஈட்டியினுடைய மின்னல் பிரகாசத்திலும் நடந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கோபத்தோடே பூமியில் நடந்தீர், உக்கிரத்தோடே ஜாதிகளைப் போரடித்த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ஜனத்தின் இரட்சிப்புக்காகவும் நீர் அபிஷேகம் பண்ணுவித்தவனின் இரட்சிப்புக்காவுமே நீர் புறப்பட்டீர். கழுத்தளவாக அஸ்திபாரத்தைத் திறப்பாக்கி, துஷ்டனுடைய வீட்டிலிருந்த தலைவனை வெட்டினீர்; சேலா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ஜனத்தின் இரட்சிப்புக்காகவும் நீர் அபிஷேகம் பண்ணுவித்தவனின் இரட்சிப்புக்காவுமே நீர் புறப்பட்டீர். கழுத்தளவாக அஸ்திபாரத்தைத் திறப்பாக்கி, துஷ்டனுடைய வீட்டிலிருந்த தலைவனை வெட்டினீர்; சேலா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ச் சிதறடிப்பதற்குப் பெருங்காற்றைப்போல் வந்தார்கள்; சிறுமையானவனை மறைவிடத்திலே பட்சிப்பது அவர்களுக்குச் சந்தோஷமாயிருந்தது, நீர் அவனுடைய ஈட்டிகளினாலேயே அவனுடைய கிராமத்து அதிபதிகளை உருவக் குத்தி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ச் சிதறடிப்பதற்குப் பெருங்காற்றைப்போல் வந்தார்கள்; சிறுமையானவனை மறைவிடத்திலே பட்சிப்பது அவர்களுக்குச் சந்தோஷமாயிருந்தது, நீர் அவனுடைய ஈட்டிகளினாலேயே அவனுடைய கிராமத்து அதிபதிகளை உருவக் குத்தின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ச் சிதறடிப்பதற்குப் பெருங்காற்றைப்போல் வந்தார்கள்; சிறுமையானவனை மறைவிடத்திலே பட்சிப்பது அவர்களுக்குச் சந்தோஷமாயிருந்தது, நீர் அவனுடைய ஈட்டிகளினாலேயே அவனுடைய கிராமத்து அதிபதிகளை உருவக் குத்தின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ளான தண்ணீர் குவியலாகிய சமுத்திரத்துக்குள் உமது குதிரைகளோடே நடந்துபோன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ள் மகிழ்ச்சியாயிருப்பேன், என் இரட்சிப்பின் தேவனுக்குள் களிகூர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ண்டவராகிய கர்த்தர் என்பெலன்; அவர் என் கால்களை மான்கால்களைப்போலாக்கி, உயரமான ஸ்தலங்களில் என்னை நடக்கப்பண்ணுவார். இது நெகிநோத் என்னும் வாத்தியத்தில் வாசிக்க இராகத்தலைவனுக்கு ஒப்புவிக்கப்பட்ட சங்கீத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ண்டவராகிய கர்த்தர் என்பெலன்; அவர் என் கால்களை மான்கால்களைப்போலாக்கி, உயரமான ஸ்தலங்களில் என்னை நடக்கப்பண்ணுவார். இது நெகிநோத் என்னும் வாத்தியத்தில் வாசிக்க இராகத்தலைவனுக்கு ஒப்புவிக்கப்பட்ட சங்கீத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ിഭ്രമരാഗത്തിൽ ഹബക്കൂക്ക് പ്രവാചകന്റെ ഒരു പ്രാർത്ഥനാഗീത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േ, ഞാൻ നിന്റെ കേൾവി കേട്ടു ഭയപ്പെട്ടുപോയി; യഹോവേ, ആണ്ടുകൾ കഴിയുംമുമ്പെ നിന്റെ പ്രവൃത്ത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പ്പിക്കേണമേ; ആണ്ടുകൾ കഴിയുംമുമ്പെ അതിനെ വെളിപ്പെടുത്തേണമേ; ക്രോധത്തിങ്കൽ കരുണ ഓർ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ൈവം തേമാനിൽനിന്നും പരിശുദ്ധൻ പാറാൻ പർവ്വതത്തിൽനിന്നും വരുന്നു. സേലാ. അവന്റെ പ്രഭ ആകാ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ുന്നു; അവന്റെ സ്തുതിയാൽ ഭൂമി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സൂര്യപ്രകാശംപോലെ ഒരു ശോഭ ഉളവായ്‍വരുന്നു; കിരണങ്ങൾ അവന്റെ പാർശ്വത്തുനിന്നു പുറപ്പെടുന്നു;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വല്ലഭത്വം മ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ഹാമാരി അവന്റെ മുമ്പിൽ നടക്കുന്നു; ജ്വരാഗ്നി അവന്റെ പിന്നാലെ ചെ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നിന്നു ഭൂമിയെ കുലുക്കുന്നു; അവൻ നോക്കി ജാതികളെ ചിതറിക്കുന്നു; ശാശ്വതപർവ്വത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ളർന്നുപോകുന്നു; പുരാതനഗിരികൾ വണങ്ങി വീഴുന്നു; അവൻ പുരാതനപാതകളിൽ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കൂശാന്റെ കൂടാരങ്ങളെ അനർത്ഥത്തിൽ കാണുന്നു; മിദ്യാൻ ദേശത്തിലെ തിരശ്ശീലകൾ വിറ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 നദികളോടു നീരസപ്പെട്ടിരിക്കുന്നുവോ? നിന്റെ കോപം നദികളുടെ നേരെ വരുന്നുവോ?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രിപ്പുറത്തും ജയരഥത്തിലും കയറിയിരിക്കയാൽ നിന്റെ ക്രോധം സമുദ്രത്തിന്റെ നേരെ ഉള്ളത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റെ വില്ലു മുറ്റും അനാവൃതമായിരിക്കുന്നു; വചനത്തിന്റെ ദണ്ഡനങ്ങൾ ആണകളോടുകൂടിയിരിക്കുന്നു. സേല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ഭൂമിയെ നദികളാൽ പിള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ർവ്വതങ്ങൾ നിന്നെ കണ്ടു വിറെക്കുന്നു; വെള്ളത്തിന്റെ പ്രവാഹം കടന്നുപോകുന്നു; ആഴി മുഴക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ുന്നു; ഉയരത്തിലേക്കു കൈ ഉയർ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ന്റെ അസ്ത്രങ്ങൾ പായുന്ന പ്രകാശത്തിങ്കലും മിന്നിച്ചാടുന്ന കുന്തത്തിന്റെ ശോഭയിങ്കലും സൂര്യ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ന്ദ്രനും സ്വഗൃഹത്തിൽ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്രോധത്തോടെ നീ ഭൂമിയിൽ ചവിട്ടുന്നു; കോപത്തോടെ ജാതികളെ മെ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ജനത്തിന്റെ രക്ഷെക്കായിട്ടും നിന്റെ അഭിഷിക്തന്റെ രക്ഷെക്കായിട്ടും നീ പുറപ്പെടുന്നു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ഷ്ടന്റെ വീട്ടിൽനിന്നു മോന്തായം തകർത്തു, അടിസ്ഥാനത്തെ കഴുത്തോളം അനാവൃതമാക്കുന്നു. സേല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അവന്റെ കുന്തങ്ങൾകൊണ്ടു അവന്റെ യോദ്ധാക്കളുടെ തല കുത്തിത്തുളെക്കുന്നു;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റിക്കേണ്ടതിന്നു അവർ ചുഴലിക്കാറ്റുപോലെ വരുന്നു; എളിയവനെ മറവിൽവെച്ചു വിഴുങ്ങുവാൻ പോക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ഉല്ല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ന്റെ കുതിരകളോടുകൂടെ നീ സമുദ്രത്തിൽ, പെരുവെള്ളക്കൂട്ടത്തിൽ തന്നേ, നട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കേട്ടു എന്റെ ഉദരം കുലുങ്ങിപ്പോയി, മുഴക്കം ഹേതുവായി എന്റെ അധരം വിറെച്ചു; അവൻ ജ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രമിപ്പാൻ പുറപ്പെടുമ്പോൾ കഷ്ടദിവസത്തിൽ ഞാൻ വിശ്രമിച്ചിരിക്കേണ്ടതുകൊണ്ടു എന്റെ അസ്ഥികൾക്കു ഉരുക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്ടി, ഞാൻ നിന്ന നിലയിൽ വിറെച്ച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്തിവൃക്ഷം തളിർക്കയില്ല; മുന്തിരിവള്ളിയിൽ അനുഭവം ഉണ്ടാകയില്ല; ഒലിവുമരത്തിന്റെ പ്രയത്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ഷ്ഫലമായ്പോകും; നിലങ്ങൾ ആഹാരം വിളയിക്കയില്ല; ആട്ടിൻ കൂട്ടം തൊഴുത്തിൽനിന്നു നശിച്ച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ശാലകളിൽ കന്നുകാലി ഉണ്ടായ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ങ്കിലും ഞാൻ യഹോവയിൽ ആനന്ദിക്കും; എന്റെ രക്ഷയുടെ ദൈവത്തിൽ ഘോഷിച്ചുല്ല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ോവയായ കർത്താവു എന്റെ ബലം ആകുന്നു; അവൻ എന്റെ കാൽ പേടമാൻ കാൽപോലെ ആക്കുന്നു; ഉന്നതികള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നടക്കുമാറാക്കുന്നു. സംഗീതപ്രമാണിക്കു തന്ത്രിനാദത്തോ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ബക്കൂക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2026-10-21T07:42:55Z</dcterms:created>
  <dcterms:modified xsi:type="dcterms:W3CDTF">2026-10-21T07:42:55Z</dcterms:modified>
  <dc:title>ഹബക്കൂക്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