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நேகம் ஜாதிகள் கர்த்தரைச் சேர்ந்து என் ஜனமாவார்கள்; நான் உன் நடுவில் வாசமாயிருப்பேன்; அப்பொழுது சேனைகளின் கர்த்தர் என்னை உன்னிடத்தில் அனுப்பினாரென்று அறி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நேகம் ஜாதிகள் கர்த்தரைச் சேர்ந்து என் ஜனமாவார்கள்; நான் உன் நடுவில் வாசமாயிருப்பேன்; அப்பொழுது சேனைகளின் கர்த்தர் என்னை உன்னிடத்தில் அனுப்பினாரென்று அறி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பரிசுத்த தேசத்திலே யூதாவாகிய தமது பங்கைச் சுதந்தரித்து, திரும்பவும் எருசலேமைத் தெரிந்துகொள்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பரிசுத்த தேசத்திலே யூதாவாகிய தமது பங்கைச் சுதந்தரித்து, திரும்பவும் எருசலேமைத் தெரிந்துகொள்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மான சகலமான பேர்களே, கர்த்தருக்கு முன்பாக மெளனமாயிருங்கள்; அவர் தமது பரிசுத்த வாசஸ்தலத்திலிருந்து எழுந்தருளினார் என்று சொல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மான சகலமான பேர்களே, கர்த்தருக்கு முன்பாக மெளனமாயிருங்கள்; அவர் தமது பரிசுத்த வாசஸ்தலத்திலிருந்து எழுந்தருளினார் என்று சொல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ண்களை ஏறெடுத்துப் பார்த்தபோது, இதோ, தன் கையிலே அளவுநூல் பிடித்திருந்த ஒரு புருஷனைக் கண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வ்விடத்துக்குப் போகிறீர் என்று கேட்டேன்; அதற்கு அவர்; எருசலேமின் அகலம் இவ்வளவு என்றும் அதின் நீளம் இவ்வளவு என்றும் அறியும்படி அதை அளக்கிறதற்குப் போகிற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வ்விடத்துக்குப் போகிறீர் என்று கேட்டேன்; அதற்கு அவர்; எருசலேமின் அகலம் இவ்வளவு என்றும் அதின் நீளம் இவ்வளவு என்றும் அறியும்படி அதை அளக்கிறதற்குப் போகிறே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னோடேபேசின தூதன் புறப்பட்டபோது, வேறொரு தூதன் அவரைச் சந்திக்கும்படிப் புறப்பட்டுவ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னோடேபேசின தூதன் புறப்பட்டபோது, வேறொரு தூதன் அவரைச் சந்திக்கும்படிப் புறப்பட்டுவ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 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 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தற்குச் சுற்றிலும் அக்கினி மதிலாயிருந்து, அதின் நடுவில் மகிமையாக இருப்ப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தற்குச் சுற்றிலும் அக்கினி மதிலாயிருந்து, அதின் நடுவில் மகிமையாக இருப்ப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கோ, நீங்கள் எழும்பி வடதேசத்திலிருந்து ஓடிவாருங்கள் என்று கர்த்தர் சொல்லுகிறார்; ஆகாயத்து நான்கு திசைகளிலும் உங்களை நான் சிதறப்பண்ணின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கோ, நீங்கள் எழும்பி வடதேசத்திலிருந்து ஓடிவாருங்கள் என்று கர்த்தர் சொல்லுகிறார்; ஆகாயத்து நான்கு திசைகளிலும் உங்களை நான் சிதறப்பண்ணின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ுமாரத்தியினிடத்தில் குடியிருக்கிற சீயோனே, உன்னை விடுவித்துக்கொ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மகிமையுண்டாகுமென்று சேனைகளின் கர்த்தர் சொல்லுகிறார்; உங்களைக் கொள்ளையிட்ட ஜாதிகளிடத்துக்கு என்னை அனுப்பினார்; உங்களைத் தொடுகிறவன் அவருடைய கண்மணியைத் தொட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மகிமையுண்டாகுமென்று சேனைகளின் கர்த்தர் சொல்லுகிறார்; உங்களைக் கொள்ளையிட்ட ஜாதிகளிடத்துக்கு என்னை அனுப்பினார்; உங்களைத் தொடுகிறவன் அவருடைய கண்மணியைத் தொட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என் கையை அவர்களுக்கு விரோதமாக அசைப்பேன்; அதினால் அவர்கள் தங்கள் அடிமைகளுக்குக் கொள்ளையாவார்கள்; அப்பொழுது சேனைகளின் கர்த்தர் என்னை அனுப்பினாரென்று அறி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என் கையை அவர்களுக்கு விரோதமாக அசைப்பேன்; அதினால் அவர்கள் தங்கள் அடிமைகளுக்குக் கொள்ளையாவார்கள்; அப்பொழுது சேனைகளின் கர்த்தர் என்னை அனுப்பினாரென்று அறி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கெம்பீரித்துப்பாடு; இதோ, நான் வந்து உன் நடுவில் வாசம்பண்ண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கெம்பீரித்துப்பாடு; இதோ, நான் வந்து உன் நடுவில் வாசம்பண்ண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 समय बहुत सी जातियां यहोवा से मिल जाएंगी, और मेरी प्रजा हो जाएंगी; और मैं तेरे बीच में ब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तू जानेगी कि सेनाओं के यहोवा ने मुझे तेरे पास भेज दिया है। और यहोवा यहूदा को पवित्र दे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ा भाग कर लेगा, और यरूशलेम को फिर अपना ठहर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े सब प्राणियों! यहोवा के साम्हने चुपके रहो; क्योंकि वह जाग कर अपने पवित्र निवास स्थान से निक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मैं ने आंखें उठाईं तो क्या देखा, कि हाथ में नापने की डोरी लिए हुए एक पुरूष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मैं ने उस से पूछा, तू कहां जाता है? उसने मुझ से कहा, यरूशलेम को नापने जाता हूं कि देखूं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ौड़ाई कितनी, और लम्बाई कितन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मैं ने क्या देखा, कि जो दूत मुझ से बातें करता था वह चला गया, और दूसरा दूत उस से मिल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 से कहता है, दौड़ कर उस जवान से कह, यरूशलेम मनुष्यों और घरैलू पशुओं की बहुतायत के मारे शहरपन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बाहर बाहर भी बस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होवा की यह वाणी है, कि मैं आप उसके चारों ओर आग की से शहरपनाह ठहरूंगा, और उसके बीच में तेजोम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कर दिखाई द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होवा की यह वाणी है, देखो, सुनो उत्तर के देश में से भाग जाओ, क्योंकि मैं ने तुम को आकाश की चा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युओं के समान तितर बितर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े बाबुल वाली जाति के संग रहने वाली, सिय्योन को बच कर निकल भाग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्योंकि सेनाओं का यहोवा यों कहता है, उस तेज के प्रगट होने के बाद उसने मुझे उन जातियों के पास भे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 जो तुम्हें लूटती थीं, क्योंकि जो तुम को छूता है, वह मेरी आंख की पुतली ही को छू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देखो, मैं अपना हाथ उन पर उठाऊंगा, तब वे उन्हीं से लूटे जाएंगे जो उनके दास हुए थे। तब तुम जानोग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सेनाओं के यहोवा ने मुझे भेज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हे सिय्योन, ऊंचे स्वर से गा और आनन्द कर, क्योंकि देख, मैं आकर तेरे बीच में निवास करूंगा,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2026-10-20T06:11:58Z</dcterms:created>
  <dcterms:modified xsi:type="dcterms:W3CDTF">2026-10-20T06:11:58Z</dcterms:modified>
  <dc:title>जकरयाह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