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poke Jesus to the multitude, and to his discip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ying The scribes and the Pharisees sit in Moses' sea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therefore whatsoever they bid you observe, that observe and do; but do not all of you after their works: for they say, and do no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therefore whatsoever they bid you observe, that observe and do; but do not all of you after their works: for they say, and do no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therefore whatsoever they bid you observe, that observe and do; but do not all of you after their works: for they say, and do no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y bind heavy burdens and grievous to be borne, and lay them on men's shoulders; but they themselves will not move them with one of their fing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y bind heavy burdens and grievous to be borne, and lay them on men's shoulders; but they themselves will not move them with one of their finger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all their works they do in order to be seen of men: they make broad their phylacteries, and enlarge the borders of their garme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all their works they do in order to be seen of men: they make broad their phylacteries, and enlarge the borders of their garmen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love the uppermost rooms at feasts, and the chief seats in the synagogu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reetings in the markets, and to be called of men, Rabbi, Rabbi.]]></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be not all of you called Rabbi: for one is your Master, even Christ; and all you are brethr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be not all of you called Rabbi: for one is your Master, even Christ; and all you are brethr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call no man your father upon the earth: for one is your Father, which is in heav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call no man your father upon the earth: for one is your Father, which is in heav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either be all of you called masters: for one is your Master, even Chris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he that is greatest among you shall be your servan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osoever shall exalt himself shall be brought low; and he that shall humble himself shall be exalt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oe unto you, scribes and Pharisees, hypocrites! for all of you shut up the kingdom of heaven against men: for all of you neither go in yourselves, neither suffer all of you them that are entering to go 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oe unto you, scribes and Pharisees, hypocrites! for all of you shut up the kingdom of heaven against men: for all of you neither go in yourselves, neither suffer all of you them that are entering to go 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oe unto you, scribes and Pharisees, hypocrites! for all of you shut up the kingdom of heaven against men: for all of you neither go in yourselves, neither suffer all of you them that are entering to go 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oe unto you, scribes and Pharisees, hypocrites! for all of you devour widows' houses, and for a pretence make long prayer: therefore all of you shall receive the greater damna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oe unto you, scribes and Pharisees, hypocrites! for all of you devour widows' houses, and for a pretence make long prayer: therefore all of you shall receive the greater damna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oe unto you, scribes and Pharisees, hypocrites! for all of you compass sea and land to make one proselyte, and when he is made, all of you make him twofold more the child of hell than yourselv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oe unto you, scribes and Pharisees, hypocrites! for all of you compass sea and land to make one proselyte, and when he is made, all of you make him twofold more the child of hell than yourselv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oe unto you, scribes and Pharisees, hypocrites! for all of you compass sea and land to make one proselyte, and when he is made, all of you make him twofold more the child of hell than yoursel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oe unto you, all of you blind guides, which say, Whosoever shall swear by the temple, it is nothing; but whosoever shall swear by the gold of the temple, he is a debt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oe unto you, all of you blind guides, which say, Whosoever shall swear by the temple, it is nothing; but whosoever shall swear by the gold of the temple, he is a debt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oe unto you, all of you blind guides, which say, Whosoever shall swear by the temple, it is nothing; but whosoever shall swear by the gold of the temple, he is a debt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fools and blind: for whether is greater, the gold, or the temple that santifies the go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osoever shall swear by the altar, it is nothing; but whosoever swears by the gift that is upon it, he is guil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osoever shall swear by the altar, it is nothing; but whosoever swears by the gift that is upon it, he is guil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of you fools and blind: for whether is greater, the gift, or the altar that santifies the gif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oso therefore shall swear by the altar, swears by it, and by all things there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oso therefore shall swear by the altar, swears by it, and by all things there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oso shall swear by the temple, swears by it, and by him that dwells there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oso shall swear by the temple, swears by it, and by him that dwells there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that shall swear by heaven, swears by the throne of God, and by him that sits there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that shall swear by heaven, swears by the throne of God, and by him that sits there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oe unto you, scribes and Pharisees, hypocrites! for all of you pay tithe of mint and anise and cummin, and have omitted the weightier matters of the law, judgment, mercy, and faith: these ought all of you to have done, and not to leave the other undon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oe unto you, scribes and Pharisees, hypocrites! for all of you pay tithe of mint and anise and cummin, and have omitted the weightier matters of the law, judgment, mercy, and faith: these ought all of you to have done, and not to leave the other undon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oe unto you, scribes and Pharisees, hypocrites! for all of you pay tithe of mint and anise and cummin, and have omitted the weightier matters of the law, judgment, mercy, and faith: these ought all of you to have done, and not to leave the other undon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oe unto you, scribes and Pharisees, hypocrites! for all of you pay tithe of mint and anise and cummin, and have omitted the weightier matters of the law, judgment, mercy, and faith: these ought all of you to have done, and not to leave the other undon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of you blind guides, which strain out a gnat, and swallow a cam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oe unto you, scribes and Pharisees, hypocrites! for all of you make clean the outside of the cup and of the platter, but within they are full of extortion and exces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oe unto you, scribes and Pharisees, hypocrites! for all of you make clean the outside of the cup and of the platter, but within they are full of extortion and exces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 blind Pharisee, cleanse first that which is within the cup and platter, that the outside of them may be clean als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 blind Pharisee, cleanse first that which is within the cup and platter, that the outside of them may be clean als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oe unto you, scribes and Pharisees, hypocrites! for all of you are like unto whitewashed sepulchers, which indeed appear beautiful outward, but are within full of dead men's bones, and of all uncleannes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oe unto you, scribes and Pharisees, hypocrites! for all of you are like unto whitewashed sepulchers, which indeed appear beautiful outward, but are within full of dead men's bones, and of all uncleannes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oe unto you, scribes and Pharisees, hypocrites! for all of you are like unto whitewashed sepulchers, which indeed appear beautiful outward, but are within full of dead men's bones, and of all uncleannes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Even so all of you also outwardly appear righteous unto men, but within all of you are full of hypocrisy and iniquit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Even so all of you also outwardly appear righteous unto men, but within all of you are full of hypocrisy and iniquit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oe unto you, scribes and Pharisees, hypocrites! because all of you build the tombs of the prophets, and garnish the sepulchers of the righteou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oe unto you, scribes and Pharisees, hypocrites! because all of you build the tombs of the prophets, and garnish the sepulchers of the righteou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y, If we had been in the days of our fathers, we would not have been partakers with them in the blood of the prophet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y, If we had been in the days of our fathers, we would not have been partakers with them in the blood of the prophet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refore all of you be witnesses unto yourselves, that all of you are the children of them which killed the prophet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refore all of you be witnesses unto yourselves, that all of you are the children of them which killed the prophet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ill all of you up then the measure of your father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ll of you serpents, all of you generation of vipers, how can all of you escape the damnation of hel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fore, behold, I send unto you prophets, and wise men, and scribes: and some of them all of you shall kill and crucify; and some of them shall all of you scourge in your synagogues, and persecute them from city to cit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fore, behold, I send unto you prophets, and wise men, and scribes: and some of them all of you shall kill and crucify; and some of them shall all of you scourge in your synagogues, and persecute them from city to cit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fore, behold, I send unto you prophets, and wise men, and scribes: and some of them all of you shall kill and crucify; and some of them shall all of you scourge in your synagogues, and persecute them from city to cit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at upon you may come all the righteous blood shed upon the earth, from the blood of righteous Abel unto the blood of Zacharias son of Barachias, whom all of you slew between the temple and the alt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at upon you may come all the righteous blood shed upon the earth, from the blood of righteous Abel unto the blood of Zacharias son of Barachias, whom all of you slew between the temple and the alta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at upon you may come all the righteous blood shed upon the earth, from the blood of righteous Abel unto the blood of Zacharias son of Barachias, whom all of you slew between the temple and the alta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Verily I say unto you, All these things shall come upon this generat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O Jerusalem, Jerusalem, you that kill the prophets, and stone them which are sent unto you, how often would I have gathered your children together, even as a hen gathers her chickens under her wings, and all of you would no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O Jerusalem, Jerusalem, you that kill the prophets, and stone them which are sent unto you, how often would I have gathered your children together, even as a hen gathers her chickens under her wings, and all of you would no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O Jerusalem, Jerusalem, you that kill the prophets, and stone them which are sent unto you, how often would I have gathered your children together, even as a hen gathers her chickens under her wings, and all of you would no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ehold, your house is left unto you desolat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I say unto you, All of you shall not see me henceforth, till all of you shall say, Blessed is he that comes in the name of the Lor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I say unto you, All of you shall not see me henceforth, till all of you shall say, Blessed is he that comes in the name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இயேசு ஜனங்களையும் தம்முடைய சீஷர்களை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தபாரகரும், பரிசேயரும் மோசேயினுடைய ஆசனத்தில் உட்கார்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நீங்கள் கைக்கொள்ளும்படி அவர்கள் உங்களுக்குச் சொல்லுகிற யாவையும் கைக்கொண்டு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ய்கையின்படியோ செய்யாதிருங்கள்; ஏனெனில், அவர்கள் சொல்லுகிறார்கள், சொல்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மப்பதற்கரிய பாரமான சுமைகளைக்கட்டி மனுஷர் தோள்களின்மேல் சுமத்துகிறார்கள்; தாங்க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லினாலும் அவைகளைத் தொட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ங்கள் கிரியைகளெல்லாம் மனுஷர் காணவேண்டுமென்று செய்கிறார்கள்; தங்கள் காப்புநாடாக்களை அகல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ஸ்திரத்தின் தொங்கல்களைப் பெரி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ருந்துகளில் முதன்மையான இடங்களையும், ஜெப ஆலயங்களில் முதன்மையான ஆச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ந்தைவெளிகளில் வந்தனங்களையும், மனுஷரால் ரபீ, ரபீ என்று அழைக்கப்படுவதையும் விரும்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ரபீ என்றழைக்கப்படாதிருங்கள்; கிறிஸ்து ஒருவரே உங்களுக்குப் போதகராயிருக்கிறார்;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சகோதர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மியிலே ஒருவனையும் உங்கள் பிதா என்று சொல்லாதிருங்கள்; பரலோகத்திலிருக்கிற ஒருவரே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வா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குருக்கள் என்றும் அழைக்கப்படாதிருங்கள்; கிறிஸ்து ஒருவரே உங்களுக்குக் குருவா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ங்களில் பெரியவனாயிருக்கிறவன் உங்களுக்கு ஊழியக்காரனா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ன்னை உயர்த்துகிறவன் தாழ்த்தப்படுவான், தன்னைத் தாழ்த்துகிறவன் உயர்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யக்காரராகிய வேதபாரகரே! பரிசேயரே! உங்களுக்கு ஐயோ, மனுஷர் பிரவேசியாதபடி பரலோகராஜ்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ப்போடுகிறீர்கள்; நீங்கள் அதில் பிரவேசிக்கிறதுமில்லை பிரவேசிக்கப் போகிற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விடு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யக்காரராகிய வேதபாரகரே! பரிசேயரே! உங்களுக்கு ஐயோ, பார்வைக்காக நீண்ட ஜெபம்பண்ணி, வித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ளைப் பட்சித்துப்போடுகிறீர்கள்; இதினிமித்தம் அதிக ஆக்கினையை அ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யக்காரராகிய வேதபாரகரே! பரிசேயரே! உங்களுக்கு ஐயோ, ஒருவனை உங்கள் மார்க்கத்தானா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யும் பூமியையும் சுற்றித்திரிகிறீர்கள்; அவன் உங்கள் மார்க்கத்தானானபோது அவனை உ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ப்பாய் நரகத்தின் மகனாக்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டரான வழிகாட்டிகளே! உங்களுக்கு ஐயோ, எவனாகிலும் தேவாலயத்தின்பேரில் சத்தியம்பண்ணினால்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ல்லையென்றும், எவனாகிலும் தேவாலயத்தின் பொன்னின்பேரில் சத்தியம்பண்ணினால் அவன் கடனாளி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திகேடரே, குருடரே! எது முக்கியம்? பொன்னோ, பொன்னைப் பரிசுத்தமாக்குகிற தே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லும் எவனாகிலும் பலிபீடத்தின் பேரில் சத்தியம்பண்ணினால் அதினால் ஒன்றுமில்லையென்றும், எவனா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இருக்கிற காணிக்கையின்மேல் சத்தியம்பண்ணினால் அவன் கடனாளி என்றும்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திகேடரே, குருடரே! எது முக்கியம்? காணிக்கையோ, காணிக்கையைப் பரிசுத்தமாக்குகிற பலி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பலிபீடத்தின்பேரில் சத்தியம் பண்ணுகிறவன் அதின் பேரிலும் அதின்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ன்பேரிலும் சத்தியம்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லயத்தின்பேரில் சத்தியம்பண்ணுகிறவன் அதின்பேரிலும் அதில் வாசமாயிருக்கிறவர்பே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ம்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னத்தின் பேரில் சத்தியம் பண்ணுகிறவன் தேவனுடைய சிங்காசனத்தின் பேரிலும் அதில் வீற்றிரு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ம் சத்தியம் 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யக்காரராகிய வேதபாரகரே! பரிசேயரே! உங்களுக்கு ஐயோ, நீங்கள் ஒற்தலாமிலும் வெந்த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த்திலும் தசமபாகம் செலுத்தி, நியாயப்பிரமாணத்தில் கற்பித்திருக்கிற விசேஷித்தவைகளாகிய நீ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த்தையும் விசுவாசத்தையும் விட்டுவிட்டீர்கள்; இவைகளையும் செய்யவேண்டும் அ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டரான வழிகாட்டிகளே, கொசுயில்லாதபடி வடிகட்டி, ஒட்டகத்தை விழுங்குகிற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யக்காரராகிய வேதபாரகரே! பரிசேயரே! உங்களுக்கு ஐயோ, போஜனபானபாத்திரங்களின் வெளிப்புற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க்குகிறீர்கள்; உட்புறத்திலோ அவைகள் கொள்ளையினாலும், அநீதத்தினாலும் நிறைந்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டனான பரிசேயனே! போஜனபானபாத்திரங்களின் வெளிப்புறம் சுத்தமாகும்படி அவைகளின் உட்புறத்தை முத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யக்காரராகிய வேதபாரகரே! பரிசேயரே! உங்களுக்கு ஐயோ, வெள்ளையடிக்கப்பட்ட கல்லறை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யிருக்கிறீர்கள்., அவைகள் புறம்பே அலங்காரமாய்க் காணப்படும், உள்ளேயோ மரித்த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னாலும் சகல அசுத்தத்தினாலும் நிறை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நீங்களும் மனுஷருக்கு நீதிமான்கள் என்று புறம்பே காணப்படுகிறீர்கள்; உள்ள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த்தினாலும் அக்கிரமத்தினாலும் நி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யக்காரராகிய வேதபாரகரே! பரிசேயரே! உங்களுக்கு ஐயோ, நீங்கள் தீர்க்கதரிசிகளின் கல்லறை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களின் சமாதிகளைச் சிங்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ங்கள் பிதாக்களின் நாட்களில் இருந்தோமானால், அவர்களோடே நாங்கள் தீர்க்கதரிசிகளின் இரத்தப்ப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டிருக்க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கையால், தீர்க்கதரிசிகளைக் கொலை செய்தவர்களுக்குப் புத்திரராயிருக்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றித்து நீங்களே சாட்சி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ங்களும் உங்கள் பிதாக்களின் அக்கிரம அளவை நிரப்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ர்ப்பங்களே, விரியன்பாம்புக்குட்டிகளே! நரகாக்கினைக்கு எப்படித் தப்பி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கையால், இதோ, தீர்க்கதரிசிகளையும் ஞானிகளையும் வேதபாரகரையும் உங்களிடத்திலே அனுப்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சிலரைக் கொன்று சிலுவைகளில் அறைவீர்கள், சிலரை உங்கள் ஆலயங்களின் வாரினால் அடித்து, ஊ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 துன்பபடு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திமானாகிய ஆபேலின் இரத்தம் முதல் தேவாலயத்துக்கும் பலிபீடத்துக்கும் நடுவே நீங்கள் கொலை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யாவின் குமாரனாகிய சகரியாவின் இரத்தம்வரைக்கும், பூமியின்மேல் சிந்தப்பட்ட நீதிமா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ப்பழியெல்லாம் உங்கள்மேல் வரும்படியாக இப்படிச்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களெல்லாம் இந்தச் சந்ததியார்மேல் வருமெ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எருசலேமே, எருசலேமே, தீர்க்கதரிசிகளைக் கொலைசெய்து, உன்னிடத்தில் அனுப்பப்பட்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கிறவளே! கோழி தன் குஞ்சுகளைத் தன் சிறகுகளின்கீழே கூட்டிச் சேர்த்துக்கொள்ளும்வண்ணமா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தனைதரமோ உன் பிள்ளைகளைக் கூட்டிச்சேர்த்துக்கொள்ள மனதாயிருந்தேன்; உங்களுக்கோ மனதில்லா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தோ, உங்கள் வீடு உங்களுக்குப் பாழாக்கிவி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கர்த்தருடைய நாமத்தினாலே வருகிறவர் ஸ்தோத்திரிக்கப்பட்டவர் என்று நீங்கள் சொல்லுமளவும் இது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 காணாதிருப்பீர்கள் என்று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3]]></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2026-10-21T01:57:58Z</dcterms:created>
  <dcterms:modified xsi:type="dcterms:W3CDTF">2026-10-21T01:57:58Z</dcterms:modified>
  <dc:title>மத்தேயு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