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: மனுபுத்திரனே, சவரகன் கத்தியாகிய கருக்கான கத்தியை வாங்கி, அதினால் உன் தலையையும் உன் தாடியையும் சிரைத்துக்கொண்டு, பின்பு நிறுக்கும் தராசை எடுத்து, அந்த மயிரைப் பங்கிடக்கட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: மனுபுத்திரனே, சவரகன் கத்தியாகிய கருக்கான கத்தியை வாங்கி, அதினால் உன் தலையையும் உன் தாடியையும் சிரைத்துக்கொண்டு, பின்பு நிறுக்கும் தராசை எடுத்து, அந்த மயிரைப் பங்கிடக்கட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ல் கொஞ்சம்மாத்திரம் எடுத்து, அதை உன் வஸ்திரத்தோரங்களில் முடிந்துவைப்ப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தில் கொஞ்சம் எடுத்து, அதைத் தீயின் நடுவில் எறிந்து, அதை அக்கினியால் சுட்டெரிப்பாயாக; அதிலிருந்து இஸ்ரவேல் வம்சத்தார் அனைவருக்கும் விரோதமாக அக்கினி புற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தில் கொஞ்சம் எடுத்து, அதைத் தீயின் நடுவில் எறிந்து, அதை அக்கினியால் சுட்டெரிப்பாயாக; அதிலிருந்து இஸ்ரவேல் வம்சத்தார் அனைவருக்கும் விரோதமாக அக்கினி புற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, இதுவே எருசலேம், புறஜாதிகளின் நடுவிலே நான் அதை வைத்தேன், அதைச் சுற்றிலும் தேசங்கள் இ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, இதுவே எருசலேம், புறஜாதிகளின் நடுவிலே நான் அதை வைத்தேன், அதைச் சுற்றிலும் தேசங்கள் இ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, நானே உனக்கு விரோதமாக வந்து, புறஜாதிகளுடைய கண்களுக்கு முன்பாக உன் நடுவிலே நீதி செலுத்த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ுன்பு செய்யாததும் இனிச்செய்யாதிருப்பதுமானவிதமாய் உனக்கு உன் எல்லா அருவருப்புகளினிமித்தமும் செய்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ுன்பு செய்யாததும் இனிச்செய்யாதிருப்பதுமானவிதமாய் உனக்கு உன் எல்லா அருவருப்புகளினிமித்தமும் செய்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నరపుత్రుడా, నీవు మంగలకత్తివంటి వాడిగల కత్తియొకటి తీసికొని నీ తలను గడ్డమును క్షౌరముచేసి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సు తీసికొని ఆ వెండ్రుకలను తూచి భాగముల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ట్టణమును ముట్టడి వేసిన దినములు సంపూర్ణమైనప్పుడు నీవు పట్టణములో వాటి మూడవ భాగమును కాల్చి, రెండ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గమును తీసి ఖడ్గముచేత హతముచేయు రీతిగా దానిని చుట్టు విసిరికొట్టి మిగిలిన భాగము గా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గిరిపోనిమ్ము; నేను ఖడ్గముదూసి వాటిని తరుమ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యితే వాటిలో కొన్నిటిని తీసికొని నీ చెంగున కట్టుకొన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పిమ్మట వాటిలో కొన్నిటిని మరల తీసి అగ్నిలోవేసి కాల్చుము; దానినుండి అగ్ని బయలుదేరి ఇశ్ర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ందరిని తగులబ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మరియు ప్రభువైన యెహోవా ఈలాగు సెలవిచ్చెను ఇది యెరూషలేమే గదా, అన్యజనులమధ్య నేను దాని నుంచిత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చుట్టు రాజ్యముల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తే వారు నా విధులను తృణీకరించి, నా కట్టడల ననుసరింపక దుర్మార్గత ననుసరించుచు, నా విధులను కట్ట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ోసి వేసి తమ చుట్టునున్న అన్యజనుల కంటెను దేశస్థులకంటెను మరి యధికముగా దుర్మార్గులై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బట్టి ప్రభువైన యెహోవా ఈలాగు సెలవిచ్చుచున్నాడునా కట్టడల ననుసరింపకయు నా విధులను గైకొన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ువారై, మీ చుట్టునున్న అన్యజనులకు కలిగియున్న విధులనైనను అనుసరింపక, మీరు మీ చుట్టు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స్థులకంటె మరి యధికముగా కఠినహృదయులై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వున ప్రభువైన యెహోవానగు నేను నీకు విరోధినైతిని, అన్యజనులు చూచుచుండగా నీకు శిక్ష విధ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హేయ కృత్యములను బట్టి పూర్వమందు నేను చేయనికార్యమును, ఇక మీదట నేను చేయబూనుకొనని కార్యమ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 జరిగ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వున నీ మధ్య తండ్రులు తమ కుమారు లను భక్షింతురు, కుమారులు తమ తండ్రులను భక్షింతురు, ఈ ప్ర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ీకు శిక్ష విధించి నీలో శేషించిన వారిని నలుదిశల చెదరగొట్ట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హేయదేవత లన్నిటిని పూజించి నీవు చేసిన హేయమైన క్రియలన్నిటి చేత నా పరిశుద్ధస్థలమును అపవిత్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ితివి గనుక కరుణా దృష్టియైనను జాలియైనను లేక నేను నిన్ను క్షీణింప జేసెదనని నా జీవముతోడు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ను; ఇదే ప్రభువగు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రవు వచ్చి యుండగా నీలో మూడవ భాగము తెగులుచేత మరణ మవును, మూడవ భాగము ఖడ్గముచేత నీ చుట్టు కూ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కత్తి దూసిి మిగిలిన భాగమును నలుదిశల చెదరగొట్టి తరుమ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కోపము తీరును, వారిమీద నా ఉగ్రత తీర్చుకొని నన్ను ఓదార్చుకొందును, నేను వారి మీద నా ఉగ్ర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చుకొనుకాలమున యెహోవానైన నేను ఆసక్తిగలవాడనై ఆలాగు సెలవిచ్చితినని వారు తెలిసి 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లాగు నీ చుట్టునున్న అన్యజనులలో నిన్ను చూచు వారందరి దృష్టికి పాడుగాను నిందాస్పదముగా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వున నీ పోషణాధారము తీసివేసి, నీమీదికి నేను మహా క్షామము రప్పించి, నీవారు క్షయమగునట్లుగా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యపరచు మహాక్షామమును పంపించి, కోపముచేతను క్రోధముచేతను కఠినమైన గద్దిం పులచేతను నే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క్ష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చుట్టునున్న అన్య జనులకు నీవు నిందకును ఎగతాళికిని హెచ్చరికకును విస్మయ మునకును ఆస్పద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దువు; యెహోవానగు నేనే ఆజ్ఞ ఇచ్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ఈ ప్రకారము నేను నీమీదికి క్షామమును దుష్టమృగములను పంపుదును, అవి నీకు పుత్ర హీనత కలుగజేయ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గులును ప్రాణహానియు నీకు కలుగును, మరియు నీమీదికి ఖడ్గమును రప్పించెదను; యెహోవానగు నేనే యీలాగు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2026-10-21T06:22:23Z</dcterms:created>
  <dcterms:modified xsi:type="dcterms:W3CDTF">2026-10-21T06:22:23Z</dcterms:modified>
  <dc:title>యెహెజ్కేలు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