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ரணமடைந்தான். இஸ்ரவேலர் எல்லாரும் கூடிவந்து, அவனுக்காகத் துக்கங்கொண்டாடி, ராமாவிலிருக்கிற அவனுடைய வளவிலே அவனை அடக்கம்பண்ணினார்கள்; தாவீது எழுந்து, பாரான் வனாந்தரத்திற்குப் புறப்பட்டுப் 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ரணமடைந்தான். இஸ்ரவேலர் எல்லாரும் கூடிவந்து, அவனுக்காகத் துக்கங்கொண்டாடி, ராமாவிலிருக்கிற அவனுடைய வளவிலே அவனை அடக்கம்பண்ணினார்கள்; தாவீது எழுந்து, பாரான் வனாந்தரத்திற்குப் புறப்பட்டுப் 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கோனிலே ஒரு மனுஷன் இருந்தான்; அவனுடைய தொழில்துறை கர்மேலில் இருந்தது; அந்த மனுஷன் மகா பாரிக் குடித்தனக்காரனாயிருந்தான்; அவனுக்கு மூவாயிரம் ஆடும், ஆயிரம் வெள்ளாடும் இருந்தது; அவன் அப்பொழுது கர்மேலில் தன் ஆடுகளை மயிர் கத்தரித்துக்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கோனிலே ஒரு மனுஷன் இருந்தான்; அவனுடைய தொழில்துறை கர்மேலில் இருந்தது; அந்த மனுஷன் மகா பாரிக் குடித்தனக்காரனாயிருந்தான்; அவனுக்கு மூவாயிரம் ஆடும், ஆயிரம் வெள்ளாடும் இருந்தது; அவன் அப்பொழுது கர்மேலில் தன் ஆடுகளை மயிர் கத்தரித்துக்கொண்ட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ுக்கு நாபால் என்றும், அவன் மனைவிக்கு அபிகாயில் என்றும் பெயர்; அந்த ஸ்திரீ மகா புத்திசாலியும் ரூபவதியுமாயிருந்தாள்; அந்தப் புருஷனோ முரடனும் துராகிருதனுமாயிருந்தான்; அவன் காலேபுடைய சந்ததிய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ுக்கு நாபால் என்றும், அவன் மனைவிக்கு அபிகாயில் என்றும் பெயர்; அந்த ஸ்திரீ மகா புத்திசாலியும் ரூபவதியுமாயிருந்தாள்; அந்தப் புருஷனோ முரடனும் துராகிருதனுமாயிருந்தான்; அவன் காலேபுடைய சந்ததிய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பால் தன் ஆடுகளை மயிர்கத்தரிக்கிற செய்தியை வனாந்தரத்தில் இருக்கிற தாவீது கேட்ட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பத்து வாலிபரை அழைத்து: நீங்கள் கர்மேலுக்குப் போய், நாபாலிடத்தில் சென்று, என் பேரைச்சொல்லி, அவன் சுகசெய்தியை விசார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பத்து வாலிபரை அழைத்து: நீங்கள் கர்மேலுக்குப் போய், நாபாலிடத்தில் சென்று, என் பேரைச்சொல்லி, அவன் சுகசெய்தியை விசார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ை நோக்கி: நீர் வாழ்க, உமக்குச் சமாதானமும், உம்முடைய வீட்டுக்குச் சமாதானமும், உமக்கு உண்டான எல்லாவற்றிற்கும் சமாதானமும் உண்டாவதாக என்று அவனை வாழ்த்த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ை நோக்கி: நீர் வாழ்க, உமக்குச் சமாதானமும், உம்முடைய வீட்டுக்குச் சமாதானமும், உமக்கு உண்டான எல்லாவற்றிற்கும் சமாதானமும் உண்டாவதாக என்று அவனை வாழ்த்த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ஆடுகளை மயிர்கத்தரிக்கிறவர்கள் உம்மிடத்தில் இருக்கிறார்கள் என்று கேள்விப்பட்டேன்; உம்முடைய மேய்ப்பர் எங்களோடேகூட இருந்தார்கள்; அவர்கள் கர்மேலில் இருந்த நாளெல்லாம் நாங்கள் அவர்களை வருத்தப்படுத்தவில்லை; அவர்களுடைய பொருள் ஒன்றும் காணாமற்போனதும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ஆடுகளை மயிர்கத்தரிக்கிறவர்கள் உம்மிடத்தில் இருக்கிறார்கள் என்று கேள்விப்பட்டேன்; உம்முடைய மேய்ப்பர் எங்களோடேகூட இருந்தார்கள்; அவர்கள் கர்மேலில் இருந்த நாளெல்லாம் நாங்கள் அவர்களை வருத்தப்படுத்தவில்லை; அவர்களுடைய பொருள் ஒன்றும் காணாமற்போனதும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வேலைக்காரரைக் கேளும்; அவர்கள் உமக்குச் சொல்லுவார்கள்; ஆதலால் இந்த வாலிபருக்கு உம்முடைய கண்களிலே தயைகிடைக்கவேண்டும்; நல்ல நாளில் வந்தோம்; உம்முடைய கைக்கு உதவுவதை உம்முடைய ஊழியக்காரருக்கும், உம்முடைய குமாரனாகிய தாவீதுக்கும் கொடுக்கும்படி வேண்டுகிறேன் என்று சொல்ல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வேலைக்காரரைக் கேளும்; அவர்கள் உமக்குச் சொல்லுவார்கள்; ஆதலால் இந்த வாலிபருக்கு உம்முடைய கண்களிலே தயைகிடைக்கவேண்டும்; நல்ல நாளில் வந்தோம்; உம்முடைய கைக்கு உதவுவதை உம்முடைய ஊழியக்காரருக்கும், உம்முடைய குமாரனாகிய தாவீதுக்கும் கொடுக்கும்படி வேண்டுகிறேன் என்று சொல்ல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ின் வாலிபர் போய், இந்த வார்த்தைகளையெல்லாம் தாவீதின் நாமத்தினாலே நாபாலிடத்தில் சொல்லி, பின்னொன்றும் பேசாத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பால் தாவீதின் ஊழியக்காரருக்குப் பிரதியுத்தரமாக: தாவீது என்பவன் யார்? ஈசாயின் குமாரன் யார்? தங்கள் எஜமான்களை விட்டு ஓடிப்போகிற வேலைக்காரர் இந்நாளில் அநேகர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பால் தாவீதின் ஊழியக்காரருக்குப் பிரதியுத்தரமாக: தாவீது என்பவன் யார்? ஈசாயின் குமாரன் யார்? தங்கள் எஜமான்களை விட்டு ஓடிப்போகிற வேலைக்காரர் இந்நாளில் அநேகர் உ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அப்பத்தையும், என் தண்ணீரையும், என் ஆடுகளை மயிர்கத்தரிக்கிறவர்களுக்காக நான் அடித்துச் சமையல் பண்ணுவித்ததையும் எடுத்து, இன்ன இடத்தார் என்று நான் அறியாத மனுஷருக்குக் கொடுப்பேனோ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அப்பத்தையும், என் தண்ணீரையும், என் ஆடுகளை மயிர்கத்தரிக்கிறவர்களுக்காக நான் அடித்துச் சமையல் பண்ணுவித்ததையும் எடுத்து, இன்ன இடத்தார் என்று நான் அறியாத மனுஷருக்குக் கொடுப்பேனோ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வாலிபர் தங்கள் வழியே திரும்பி, மறுபடியும் தாவீதினிடத்தில் வந்து, இந்த வார்த்தைகளையெல்லாம் அவனுக்கு அறிவ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வேலைக்காரரில் ஒருவன் நாபாலுடைய மனைவியாகிய அபிகாயிலை நோக்கி: இதோ, நம்முடைய எஜமானுடைய சுகசெய்தி விசாரிக்க தாவீது வனாந்தரத்திலிருந்து ஆட்களை அனுப்பினான்; அவர்கள் பேரில் அவர் சீற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வேலைக்காரரில் ஒருவன் நாபாலுடைய மனைவியாகிய அபிகாயிலை நோக்கி: இதோ, நம்முடைய எஜமானுடைய சுகசெய்தி விசாரிக்க தாவீது வனாந்தரத்திலிருந்து ஆட்களை அனுப்பினான்; அவர்கள் பேரில் அவர் சீற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ரோ எங்களுக்கு மிகவும் உபகாரிகளாயிருந்தார்கள்; நாங்கள் வெளிகளில் இருக்கும்போது, அவர்கள் எங்களிடத்தில் நடமாடின நாளெல்லாம் அவர்கள் எங்களை வருத்தப்படுத்தினதுமில்லை; நமது பொருளில் ஒன்றும் காணாமற்போனத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ரோ எங்களுக்கு மிகவும் உபகாரிகளாயிருந்தார்கள்; நாங்கள் வெளிகளில் இருக்கும்போது, அவர்கள் எங்களிடத்தில் நடமாடின நாளெல்லாம் அவர்கள் எங்களை வருத்தப்படுத்தினதுமில்லை; நமது பொருளில் ஒன்றும் காணாமற்போனத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ஆடுகளை மேய்த்து, அவர்களிடத்தில் இருந்த நாளெல்லாம் அவர்கள் இரவும்பகலும் எங்களைச் சுற்றிலும் மதிலா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பிகாயில் தீவிரமாய் இருநூறு அப்பங்களையும், இரண்டு துருத்தி திராட்சரசத்தையும், சமையல் பண்ணப்பட்ட ஐந்து ஆடுகளையும், ஐந்து படி வறுத்த பயற்றையும், வற்றலாக்கப்பட்ட நூறு திராட்சக்குலைகளையும், வற்றலான இருநூறு அத்திப்பழ அடைகளையும் எடுத்து, கழுதைகள்மேல் ஏற்ற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பிகாயில் தீவிரமாய் இருநூறு அப்பங்களையும், இரண்டு துருத்தி திராட்சரசத்தையும், சமையல் பண்ணப்பட்ட ஐந்து ஆடுகளையும், ஐந்து படி வறுத்த பயற்றையும், வற்றலாக்கப்பட்ட நூறு திராட்சக்குலைகளையும், வற்றலான இருநூறு அத்திப்பழ அடைகளையும் எடுத்து, கழுதைகள்மேல் ஏற்ற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பிகாயில் தீவிரமாய் இருநூறு அப்பங்களையும், இரண்டு துருத்தி திராட்சரசத்தையும், சமையல் பண்ணப்பட்ட ஐந்து ஆடுகளையும், ஐந்து படி வறுத்த பயற்றையும், வற்றலாக்கப்பட்ட நூறு திராட்சக்குலைகளையும், வற்றலான இருநூறு அத்திப்பழ அடைகளையும் எடுத்து, கழுதைகள்மேல் ஏற்ற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வேலைக்காரரைப் பார்த்து: நீங்கள் எனக்கு முன்னே போங்கள்; இதோ, நான் உங்கள் பின்னே வருகிறேன் என்று சொல்லி அனுப்பினாள்; தன் புருஷனாகிய நாபாலுக்கு அதை அறிவி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ஒரு கழுதையின்மேல் ஏறி, மலையின் மறைவில் இறங்கிவருகையில், இதோ, தாவீதும் அவன் மனுஷரும் அவளுக்கு எதிராக இறங்கிவந்தார்கள்; அவர்களைச் சந்தித்த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ஒரு கழுதையின்மேல் ஏறி, மலையின் மறைவில் இறங்கிவருகையில், இதோ, தாவீதும் அவன் மனுஷரும் அவளுக்கு எதிராக இறங்கிவந்தார்கள்; அவர்களைச் சந்தித்த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வீது தன் ஜனங்களை நோக்கி: அவனுக்கு வனாந்தரத்தில் இருக்கிறதையெல்லாம் வீணாகவே காப்பாற்றினேன்; அவனுக்கு உண்டானதிலெல்லாம் ஒன்றும் காணாமற்போனதில்லை; என்றாலும் நன்மைக்குப் பதிலாக அவன் எனக்குத் தீமைசெய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வீது தன் ஜனங்களை நோக்கி: அவனுக்கு வனாந்தரத்தில் இருக்கிறதையெல்லாம் வீணாகவே காப்பாற்றினேன்; அவனுக்கு உண்டானதிலெல்லாம் ஒன்றும் காணாமற்போனதில்லை; என்றாலும் நன்மைக்குப் பதிலாக அவன் எனக்குத் தீமைசெய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 உண்டான எல்லாவற்றிலும் சுவரில் நீர்விடும் ஒரு நாயைமுதலாய் பொழுதுவிடியுமட்டும் நான் உயிரோடே வைத்தால், தேவன் தாவீதின் சத்துருக்களுக்கு அதற்குச் சரியாகவும் அதற்கு அதிகமாகவும் செய்யக்கடவர் என்று சொல்லி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 உண்டான எல்லாவற்றிலும் சுவரில் நீர்விடும் ஒரு நாயைமுதலாய் பொழுதுவிடியுமட்டும் நான் உயிரோடே வைத்தால், தேவன் தாவீதின் சத்துருக்களுக்கு அதற்குச் சரியாகவும் அதற்கு அதிகமாகவும் செய்யக்கடவர் என்று சொல்லிய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காயில் தாவீதைக் காண்கையில், தீவிரமாய்க் கழுதையை விட்டு இறங்கி, தாவீதுக்கு நேராகத் தரையில் முகங்குப்புற விழுந்து பணிந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காயில் தாவீதைக் காண்கையில், தீவிரமாய்க் கழுதையை விட்டு இறங்கி, தாவீதுக்கு நேராகத் தரையில் முகங்குப்புற விழுந்து பணிந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ாதத்திலே விழுந்து: என் ஆண்டவனே, இந்தப் பாதகம் என்மேல் சுமரட்டும்; உம்முடைய அடியாளுடைய வார்த்தைகளை நீர் கேட்கும்பொருட்டாக உம்முடைய அடியாள் உமது செவிகேட்கப் பேச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ாதத்திலே விழுந்து: என் ஆண்டவனே, இந்தப் பாதகம் என்மேல் சுமரட்டும்; உம்முடைய அடியாளுடைய வார்த்தைகளை நீர் கேட்கும்பொருட்டாக உம்முடைய அடியாள் உமது செவிகேட்கப் பேச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ண்டவனாகிய நீர் நாபால் என்னும் இந்தப் பேலியாளின் மனுஷனை ஒரு பொருட்டாக எண்ணவேண்டாம்; அவன் பெயர் எப்படியோ அப்படியே அவனும் இருக்கிறான்; அவன் பெயர் நாபால், அவனுக்குப் பயித்தியமும் இருக்கிறது; உம்முடைய அடியாளாகிய நானோ, என் ஆண்டவன் அனுப்பின வாலிபரைக் காணவ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ண்டவனாகிய நீர் நாபால் என்னும் இந்தப் பேலியாளின் மனுஷனை ஒரு பொருட்டாக எண்ணவேண்டாம்; அவன் பெயர் எப்படியோ அப்படியே அவனும் இருக்கிறான்; அவன் பெயர் நாபால், அவனுக்குப் பயித்தியமும் இருக்கிறது; உம்முடைய அடியாளாகிய நானோ, என் ஆண்டவன் அனுப்பின வாலிபரைக் காண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என் ஆண்டவனே, நீர் இரத்தம் சிந்த வரவும், உம்முடைய கை நீதியைச் சரிக்கட்டவும், கர்த்தர் உமக்கு இடங்கொடுக்கவில்லை என்பதைக் கர்த்தருடைய ஜீவனைக்கொண்டும், உம்முடைய ஜீவனைக்கொண்டும் சொல்லுகிறேன்; இப்போதும் உம்முடைய சத்துருக்களும், என் ஆண்டவனுக்கு விரோதமாகப் பொல்லாப்புத் தேடுகிறவர்களும், நாபாலைப்போல ஆகக்கட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என் ஆண்டவனே, நீர் இரத்தம் சிந்த வரவும், உம்முடைய கை நீதியைச் சரிக்கட்டவும், கர்த்தர் உமக்கு இடங்கொடுக்கவில்லை என்பதைக் கர்த்தருடைய ஜீவனைக்கொண்டும், உம்முடைய ஜீவனைக்கொண்டும் சொல்லுகிறேன்; இப்போதும் உம்முடைய சத்துருக்களும், என் ஆண்டவனுக்கு விரோதமாகப் பொல்லாப்புத் தேடுகிறவர்களும், நாபாலைப்போல ஆகக்கடவ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என் ஆண்டவனே, நீர் இரத்தம் சிந்த வரவும், உம்முடைய கை நீதியைச் சரிக்கட்டவும், கர்த்தர் உமக்கு இடங்கொடுக்கவில்லை என்பதைக் கர்த்தருடைய ஜீவனைக்கொண்டும், உம்முடைய ஜீவனைக்கொண்டும் சொல்லுகிறேன்; இப்போதும் உம்முடைய சத்துருக்களும், என் ஆண்டவனுக்கு விரோதமாகப் பொல்லாப்புத் தேடுகிறவர்களும், நாபாலைப்போல ஆகக்கடவ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ள் என் ஆண்டவனுக்குக் கொண்டுவந்த காணிக்கையை ஏற்றுக்கொண்டு, என் ஆண்டவனைப் பின்பற்றுகிற வாலிபருக்குக் கொடுப்பீர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ள் என் ஆண்டவனுக்குக் கொண்டுவந்த காணிக்கையை ஏற்றுக்கொண்டு, என் ஆண்டவனைப் பின்பற்றுகிற வாலிபருக்குக் கொடுப்பீர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ளின் பாதகத்தை மன்னியும், கர்த்தர் என் ஆண்டவனுக்கு நிலையான வீட்டை நிச்சயமாய்க் கட்டுவார்; என் ஆண்டவன் கர்த்தருடைய யுத்தங்களை நடத்துகிறவராமே; நீர் உயிரோடே இருக்கும் நாளில் ஒரு பொல்லாப்பும் உம்மிலே காணப்படாதிருப்பத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ளின் பாதகத்தை மன்னியும், கர்த்தர் என் ஆண்டவனுக்கு நிலையான வீட்டை நிச்சயமாய்க் கட்டுவார்; என் ஆண்டவன் கர்த்தருடைய யுத்தங்களை நடத்துகிறவராமே; நீர் உயிரோடே இருக்கும் நாளில் ஒரு பொல்லாப்பும் உம்மிலே காணப்படாதிருப்பத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ளின் பாதகத்தை மன்னியும், கர்த்தர் என் ஆண்டவனுக்கு நிலையான வீட்டை நிச்சயமாய்க் கட்டுவார்; என் ஆண்டவன் கர்த்தருடைய யுத்தங்களை நடத்துகிறவராமே; நீர் உயிரோடே இருக்கும் நாளில் ஒரு பொல்லாப்பும் உம்மிலே காணப்படாதிருப்பத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உம்மைக் குறித்துச் சொன்ன நன்மையின்படி எல்லாம் இனி என் ஆண்டவனுக்குச் செய்து, இஸ்ரவேலுக்கு அதிபதியாக உம்மை நேமிக்கும் போ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உம்மைக் குறித்துச் சொன்ன நன்மையின்படி எல்லாம் இனி என் ஆண்டவனுக்குச் செய்து, இஸ்ரவேலுக்கு அதிபதியாக உம்மை நேமிக்கும் போ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விருதாவாய் இரத்தம் சிந்தாமலும், என் ஆண்டவனாகிய நீர் பழிவாங்காமலும் இருந்ததுண்டானால், அப்பொழுது என் ஆண்டவனாகிய உமக்குத் துக்கமும் இராது, மன இடறலும் இராது; கர்த்தர் என் ஆண்டவனுக்கு நன்மை செய்யும்போது, உம்முடைய அடியாளை நினைப்பீராக என்ற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விருதாவாய் இரத்தம் சிந்தாமலும், என் ஆண்டவனாகிய நீர் பழிவாங்காமலும் இருந்ததுண்டானால், அப்பொழுது என் ஆண்டவனாகிய உமக்குத் துக்கமும் இராது, மன இடறலும் இராது; கர்த்தர் என் ஆண்டவனுக்கு நன்மை செய்யும்போது, உம்முடைய அடியாளை நினைப்பீராக என்ற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விருதாவாய் இரத்தம் சிந்தாமலும், என் ஆண்டவனாகிய நீர் பழிவாங்காமலும் இருந்ததுண்டானால், அப்பொழுது என் ஆண்டவனாகிய உமக்குத் துக்கமும் இராது, மன இடறலும் இராது; கர்த்தர் என் ஆண்டவனுக்கு நன்மை செய்யும்போது, உம்முடைய அடியாளை நினைப்பீராக என்ற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தாவீது அபிகாயிலை நோக்கி: உன்னை இன்றையதினம் என்னைச் சந்திக்க அனுப்பின இஸ்ரவேலின் தேவனாகிய கர்த்தருக்கு ஸ்தோத்திர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தாவீது அபிகாயிலை நோக்கி: உன்னை இன்றையதினம் என்னைச் சந்திக்க அனுப்பின இஸ்ரவேலின் தேவனாகிய கர்த்தருக்கு ஸ்தோத்திர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 சொல்லிய யோசனை ஆசீர்வதிக்கப்படுவதாக; நான் இரத்தம் சிந்த வராதபடிக்கும், என் கையே பழிவாங்காதபடிக்கும், நீ இன்றையதினம் எனக்குத் தடைபண்ணினபடியினால், நீயும் ஆசீர்வதிக்கப்படுவாயாக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 சொல்லிய யோசனை ஆசீர்வதிக்கப்படுவதாக; நான் இரத்தம் சிந்த வராதபடிக்கும், என் கையே பழிவாங்காதபடிக்கும், நீ இன்றையதினம் எனக்குத் தடைபண்ணினபடியினால், நீயும் ஆசீர்வதிக்கப்படுவாயாக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தீவிரமாய் என்னைச் சந்திக்க வராமல் இருந்தாயானால், பொழுது விடியுமட்டும் நாபாலுக்கு ஒரு நாயும் உயிரோடே வைக்கப்படுவதில்லை என்று, உனக்குப் பொல்லாப்புச் செய்ய எனக்கு இடங்கொடாதிருக்கிற இஸ்ரவேலின் தேவனாகிய கர்த்தரின் ஜீவனைக்கொண்டு மெய்யாய்ச் சொல்லுகிறேன் என்று சொல்லி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தீவிரமாய் என்னைச் சந்திக்க வராமல் இருந்தாயானால், பொழுது விடியுமட்டும் நாபாலுக்கு ஒரு நாயும் உயிரோடே வைக்கப்படுவதில்லை என்று, உனக்குப் பொல்லாப்புச் செய்ய எனக்கு இடங்கொடாதிருக்கிற இஸ்ரவேலின் தேவனாகிய கர்த்தரின் ஜீவனைக்கொண்டு மெய்யாய்ச் சொல்லுகிறேன் என்று சொல்லி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க்குக் கொண்டுவந்ததைத் தாவீது அவள் கையிலே வாங்கி கொண்டு, அவளைப் பார்த்து: நீ சமாதானத்தோடே உன் வீட்டுக்குப் போ; இதோ, நான் உன் சொல்லைக்கேட்டு, உன் முகத்தைப் பார்த்து, இப்படிச் செய்தேன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க்குக் கொண்டுவந்ததைத் தாவீது அவள் கையிலே வாங்கி கொண்டு, அவளைப் பார்த்து: நீ சமாதானத்தோடே உன் வீட்டுக்குப் போ; இதோ, நான் உன் சொல்லைக்கேட்டு, உன் முகத்தைப் பார்த்து, இப்படிச் செய்தேன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ிகாயில் நாபாலிடத்தில் வந்தபோது, இதோ, ராஜவிருந்துக்கு ஒப்பான விருந்து அவன் வீட்டிலே நடந்தது; அவன் இருதயம் களித்திருந்தது; அவன் மிகவும் வெறித்துமிருந்தான்; ஆகையால் பொழுது விடியுமட்டும் சிறியகாரியமானாலும் பெரிய காரியமானாலும், ஒன்றையும் அவனுக்கு அறிவிக்கவ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ிகாயில் நாபாலிடத்தில் வந்தபோது, இதோ, ராஜவிருந்துக்கு ஒப்பான விருந்து அவன் வீட்டிலே நடந்தது; அவன் இருதயம் களித்திருந்தது; அவன் மிகவும் வெறித்துமிருந்தான்; ஆகையால் பொழுது விடியுமட்டும் சிறியகாரியமானாலும் பெரிய காரியமானாலும், ஒன்றையும் அவனுக்கு அறிவிக்கவ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ொழுது விடிந்து, நாபாலின் வெறிதெளிந்தபின்பு, அவன் மனைவி இந்த வர்த்தமானங்களை அவனுக்கு அறிவித்தாள்; அப்பொழுது அவன் இருதயம் அவனுக்குள்ளே செத்து, அவன் கல்லைப்போலா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ொழுது விடிந்து, நாபாலின் வெறிதெளிந்தபின்பு, அவன் மனைவி இந்த வர்த்தமானங்களை அவனுக்கு அறிவித்தாள்; அப்பொழுது அவன் இருதயம் அவனுக்குள்ளே செத்து, அவன் கல்லைப்போலா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் நாபாலை வாதித்ததினால், ஏறக்குறையப் பத்துநாளுக்குப்பின்பு, அவன் செத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ாவீதின் ஊழியக்காரர் கர்மேலில் இருக்கிற அபிகாயிலண்டைக்கு வந்து, தாவீது உன்னை விவாகம்பண்ண மனதாய், எங்களை உன்னிடத்தில் அனுப்பினார் என்று அவளோடே சொல்லுகிறபோது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ாவீதின் ஊழியக்காரர் கர்மேலில் இருக்கிற அபிகாயிலண்டைக்கு வந்து, தாவீது உன்னை விவாகம்பண்ண மனதாய், எங்களை உன்னிடத்தில் அனுப்பினார் என்று அவளோடே சொல்லுகிறபோது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ள் எழுந்திருந்து, தரைமட்டும் முகங்குனிந்து, இதோ, நான் என் ஆண்டவனுடைய ஊழியக்காரரின் கால்களைக் கழுவத்தக்க பணிவிடைக்காரியாகிய அவருடைய அடியாள் என்றா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ள் எழுந்திருந்து, தரைமட்டும் முகங்குனிந்து, இதோ, நான் என் ஆண்டவனுடைய ஊழியக்காரரின் கால்களைக் கழுவத்தக்க பணிவிடைக்காரியாகிய அவருடைய அடியாள் என்றா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அபிகாயில் தீவிரித்து எழுந்து, ஒரு கழுதையின்மேல் ஏறி, ஐந்து தாதிப்பெண்களைக் கூட்டிக் கொண்டு, தாவீதின் ஸ்தானாபதிகளுக்குப் பின்சென்று போய், அவனுக்கு மனைவியானா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அபிகாயில் தீவிரித்து எழுந்து, ஒரு கழுதையின்மேல் ஏறி, ஐந்து தாதிப்பெண்களைக் கூட்டிக் கொண்டு, தாவீதின் ஸ்தானாபதிகளுக்குப் பின்சென்று போய், அவனுக்கு மனைவியானா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ெஸ்ரயேல் ஊராளாகிய அகினோவாமையும் தாவீது விவாகம்பண்ணினான்; அவர்கள் இருவரும் அவனுக்கு மனைவியான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ெஸ்ரயேல் ஊராளாகிய அகினோவாமையும் தாவீது விவாகம்பண்ணினான்; அவர்கள் இருவரும் அவனுக்கு மனைவியான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சவுல்: தாவீதின் மனைவியாகிய மீகாள் என்னும் தன் குமாரத்தியைக் காலீம் ஊரானாகிய லாயீசின் குமாரனான பல்த்திக்குக் கொடுத்திருந்த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சவுல்: தாவீதின் மனைவியாகிய மீகாள் என்னும் தன் குமாரத்தியைக் காலீம் ஊரானாகிய லாயீசின் குமாரனான பல்த்திக்குக் கொடுத்த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మూయేలు మృతినొందగా ఇశ్రాయేలీయులందరు.... కూడుకొని అతడు చనిపోయెనని ప్రలాపించుచు, రామా లోనున్న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టి నివేశనములో అతని సమాధిచేసిన తరువాత దావీదు లేచి పారాను అరణ్యమునకు వెళ్ళ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ర్మెలులోని మాయోనునందు ఆస్తిగలవాడొకడు కాపురముండెను. అతడు బహు భాగ్యవంతుడు, అతనికి మూడువ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లును వెయ్యి మేకలును ఉండెను. అతడుకర్మెలులో తన గొఱ్ఱల బొచ్చు కత్తిరించుటకై పోయ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అతని పేరు నాబాలు, అతని భార్య పేరు అబీగయీలు. ఈ స్త్రీ సుబుద్ధిగలదై రూపసియైయుండెను. అయి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ర్యలనుబట్టి చూడగా నాబాలు మోటువాడును దుర్మార్గుడునై యుండెను. అతడు కాలేబు సంతతి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నాబాలు గొఱ్ఱలబొచ్చు కత్తెర వేయించుచున్నాడని అరణ్యమందున్న దావీదు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తన పని వారిలో పదిమందిని పిలిచి వారితో ఇట్లనెనుమీరు కర్మెలునకు నాబాలు నొద్దకు పోయి, నా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 కుశల ప్రశ్నలడ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​ఆ భాగ్యవంతునితోనీకును నీ యింటికిని నీకు కలిగిన అంతటికిని క్షేమమవునుగాక అని పలికి యీ వర్త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ెప్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యొద్ద గొఱ్ఱలబొచ్చు కత్తిరించు వారున్నారను సంగతి నాకు వినబడెను; నీ గొఱ్ఱకాపరులు మా దగ్గరన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ు వారికి ఏ కీడునుచేసి యుండలేదు; వారు కర్మెలులో నున్నంతకాలము వారేదియు పోగొట్టుకొనలే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నీ పని వారిని నీవు అడిగినయెడల వారాలాగు చెప్పుదురు. కాబట్టి నా పనివారికి దయ చూపుము. శుభ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ు వచ్చితివిు గదా; నీ కిష్టము వచ్చినట్టు నీ దాసులకును నీ కుమారుడైన దావీదునకును ఇ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ావీదు పనివారు వచ్చి అతని పేరు చెప్పి ఆ మాటలన్నిటిని నాబాలునకు తెలియజేసి కూర్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బాలుదావీదు ఎవడు? యెష్షయి కుమారుడెవడు? తమ యజ మానులను విడిచి పారిపోయిన దాసులు ఇప్పుడు అనే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నేను సంపాదించుకొనిన అన్నపానము లను, నా గొఱ్ఱలబొచ్చు కత్తిరించువారికొరకు నేను వధించిన పశుమాంస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, నేను బొత్తిగా ఎరుగని వారి కిత్తునా? అని దావీదు దాసుల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ావీదు పనివారు వెనుకకు తిరిగి దోవపట్టుకొని పోయి అతనికి ఈ మాటలన్నియు తెలియ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తట దావీదు వారితోమీరందరు మీ కత్తులను ధరించుకొను డనగా వారు కత్తులు ధరించుకొనిరి, దావీదు కూ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తి ఒకటి ధరించెను. దావీదు వెనుక దాదాపు నాలుగు వందలమంది బయలుదేరగా రెండువందల మంది సామాను దగ్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నివాడు ఒకడు నాబాలు భార్యయైన అబీగయీలుతో ఇట్లనెను అమ్మా, దావీదు అరణ్యములో నుండి, మన యజమానుని కుశ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శ్నలడుగుటకై దూతలను పంపించగా అతడు వారితో కఠినముగా మాట లా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తే ఆ మనుష్యులు మాకెంతో ఉపకారము చేసియున్నారు మేము పొలములో వారి మధ్యను సంచరించుచున్నంత సే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ాయము గాని నష్టముగాని మాకు సంభవింపనే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మేము గొఱ్ఱలను కాయు చున్నంతసేపు వారు రాత్రింబగళ్లు మాచుట్టు ప్రాకారముగా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అయితే మా యజమానునికిని అతని ఇంటి వారికందరికిని వారు కీడుచేయ నిశ్చయించి యున్నారు గనుక ఇ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చేయవలసినదానిని బహు జాగ్రత్తగా ఆలోచించుము. మన యజమానుడు బహు పనికి మాలినవాడు, ఎవనిని తనతో మాటలా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యడ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అందుకు అబీగయీలు నాబాలుతో ఏమియు చెప్పక త్వరపడి రెండువందల రొట్టెలను, రెండు ద్రాక్షారస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త్తులను, వండిన అయిదు గొఱ్ఱల మాంస మును, అయిదు మానికల వేచిన ధాన్యమును, నూరు ద్రాక్షగెలలను, రెండువ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జూరపు అడలను గార్ద భములమీద వేయ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ీరు నాకంటె ముందుగా పోవుడి, నేను మీ వెనుకనుండి వచ్చెదనని తన పనివారికి ఆజ్ఞన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గార్దభముమీద ఎక్కి పర్వతపు లోయలోనికి వచ్చుచుండగా, దావీదును అతని జనులును ఆమెకు ఎదురుపడిరి,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కలిసి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తకుమునుపు దావీదునాబాలునకు కలిగిన దాని అంతటిలో ఏదియు పోకుండ ఈ అరణ్యములో అతని ఆస్తి అంతయ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ర్థముగా కాయుచు వచ్చితిని; ఉపకారమునకు నాకు అపకారము చేసియున్నాడ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ని అనుకొని అతనికున్న వారిలో ఒక మగపిల్లవానినైనను తెల్లవారునప్పటికి నేనుండనియ్యను; లేదా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 గొప్ప అపాయము దావీదు శత్రువులకు కలుగ జేయునుగాక అని ప్రమాణము చేస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బీగయీలు దావీదును కనుగొని, గార్దభముమీదనుండి త్వరగా దిగి దావీదునకు సాష్టాంగ నమస్కారముచేస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దములు పట్టుకొని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ా యేలినవాడా, యీ దోషము నాదని యెంచుము; నీ దాసురాలనైన నన్ను మాటలాడ నిమ్ము, నీ దాసురాలనైన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మాటలను ఆలకించ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ా యేలిన వాడా, దుష్టుడైన యీ నాబాలును లక్ష్యపెట్టవద్దు, అతని పేరు అతని గుణములను సూచించుచున్నద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పేరు నాబాలు, మోటుతనము అతని గుణము; నా యేలినవాడు పంపించిన పనివారు నాకు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 యేలినవాడా, యెహోవా జీవముతోడు నీ జీవముతోడు ప్రాణహాని చేయకుండ యెహోవా నిన్ను ఆపియున్నాడు.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య్యి నిన్ను సంరక్షించెనన్నమాట నిజమని యెహోవా జీవముతోడు నీ జీవముతోడు అని ప్రమాణము చేయు చున్నాను.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ును నా యేలినవాడవైన నీకు కీడు చేయనుద్దేశించు వారును నాబాలువలె ఉ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యితే నేను నా యేలినవాడవగు నీయొద్దకు తెచ్చిన యీ కానుకను నా యేలినవాడవగు నిన్ను వెంబడించు పని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ప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 దాసురాలనైన నా తప్పు క్షమించుము. నా యేలినవాడవగు నీవు యెహోవా యుద్ధములను చేయుచున్నావు గనుక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ిన వాడ వగు నీకు ఆయన శాశ్వతమైన సంతతి నిచ్చును. నీవు బ్రదుకు దినములన్నిటను నీకు అపాయము కలు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ిన్ను హింసించుటకైనను నీ ప్రాణము తీయుటకైనను ఎవడైన ఉద్దేశించినయెడల, నా యేలిన వాడవగు నీ ప్రాణమ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యొద్ద నున్న జీవపుమూటలో కట్టబడును; ఒకడు వడిసెలతో రాయి విసరినట్లు ఆయన నీ శత్రువ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లను విసర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యెహోవా నా యేలినవాడవగు నిన్ను గూర్చి సెలవిచ్చిన మేలంతటిని నీకు చేసి నిన్ను ఇశ్రా యేలీయ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ినిగా నిర్ణయించ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నా యేలినవాడవగు నీవు రక్తమును నిష్కారణముగాచిందించినందుకేగాని, నా యేలినవాడవగు నీవు పగతీర్చు 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ందుకేగాని, మనోవిచారమైనను దుఃఖమైనను నా యేలినవాడవగు నీకు ఎంత మాత్రమును కలుగక పోవును గాక, యెహోవా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ినవాడవగు నీకు మేలు చేసిన తరువాత నీవు నీ దాసురాలనగు నన్ను జ్ఞాపకము చేసి కొనుమ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అందుకు దావీదునాకు ఎదురు పడుటకై నిన్ను పంపిన ఇశ్రాయేలీయుల దేవుడైన యెహోవాకు స్తోత్రము కలు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నేను పగ తీర్చుకొనకుండను ఈ దినమున ప్రాణము తీయకుండను నన్ను ఆపినందుకై నీవు ఆశీర్వాదము నొందు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. నీవు చూపిన బుద్ధి విషయమై నీకు ఆశీర్వాదమ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నీవు త్వరపడి నన్ను ఎదుర్కొనక పోయిన యెడల, నీకు హానిచేయకుండ నన్ను ఆటంకపరచిన ఇశ్రా యేలీయుల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జీవముతోడు తెల్లవారు లోగా నాబాలునకు మగవాడొకడును విడువబడడన్న మాట నిశ్చయము అ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తనయొద్దకు ఆమె తెచ్చిన వాటిని ఆమెచేత తీసికొనినీ మాటలు నేను ఆలకించి నీ మనవి నంగీకరించిత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ానముగా నీ యింటికి పొమ్మని ఆమె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బీగయీలు తిరిగి నాబాలునొద్దకు రాగా, రాజులు విందుచేసినట్లు అతడు ఇంటిలో విందుచేసి, త్రాగుచు బ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ించుచు మత్తుగానుండెను గనుక తెల్లవారువరకు ఆమె అతనితో కొద్ది గొప్ప మరేమియు చెప్పక ఊర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ఉదయ మున నాబాలునకు మత్తు తగ్గియున్నప్పుడు అతని భార్య అతనితో ఆ సంగతులను తెలియజెప్పగా భయముచేత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ండెపగిలెను, అతడు రాతివలె బిగిసి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పది దినములైన తరువాత యెహోవా నాబాలును మొత్తగా అతడు చ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నాబాలు చనిపోయెనని దావీదు వినియెహోవా నాబాలు చేసిన కీడును అతని తలమీదికి రప్పించెను గనుక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డనైన నేను కీడు చేయకుండ నన్ను కాపాడి, నాబాలువలన నేను పొందిన అవమానమును తీర్చిన యెహోవాకు స్తోత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ు గాక అనెను. తరువాత దావీదు అబీగయీలును పెండ్లి చేసికొనవలెనని ఆమెతో మాటలాడ తగినవారిని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దావీదు సేవకులు కర్మెలులోనున్న అబీగయీలు నొద్దకు వచ్చిదావీదు మమ్మును పిలిచి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డ్లిచేసికొనుటకై తోడుకొనిరండని పంపె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ఆమె లేచి సాగిలపడినా యేలినవాని చిత్తము; నా యేలినవాని సేవకుల కాళ్లు కడుగుటకు నా యేలిన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రాలనగు నేను సిద్ధముగా నున్నా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త్వరగా లేచి గార్దభముమీద ఎక్కితన వెనుక నడచుచున్న అయిదుగురు పనికత్తెలతో కూడ దావీదు పంప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తలవెంబడి రాగా దావీదు ఆమెను పెండ్లి చ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మరియు దావీదు యెజ్రెయేలు స్త్రీ యైన అహీనోయమును పెండ్లి చేసికొనియుండెను; వారిద్దర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లుగా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​సౌలు తన కుమార్తె యైన మీకాలు అను దావీదు భార్యను పల్తీయేలను గల్లీమువాడైన లాయీషు కుమారునికి ఇ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2026-10-21T06:12:05Z</dcterms:created>
  <dcterms:modified xsi:type="dcterms:W3CDTF">2026-10-21T06:12:05Z</dcterms:modified>
  <dc:title>1 సమూయేలు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