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196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வரும் சேரக்கூடாத ஓள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ம்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பரிசுத்த தெய்வம்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ே நீர் மாத்திரம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நீர் பரிசுத்தர்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நீர் மாத்திரம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2026-10-21T17:22:31Z</dcterms:created>
  <dcterms:modified xsi:type="dcterms:W3CDTF">2026-10-21T17:22:31Z</dcterms:modified>
  <dc:title>துதிப் பாடல்கள் : 978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