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வர் அவ்விடம் விட்டுப் புறப்பட்டு, தாம் வளர்ந்த ஊருக்கு வந்தார்; அவருடைய சீஷரும் அவரோடேகூட 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ஓய்வுநாளானபோது, ஜெபஆலயத்தில் உபதேசம்பண்ணத்தொடங்கினார். அநேகர் கேட்டு, ஆச்சரியப்பட்டு, இவைகள் இவனுக்கு எங்கே இருந்து வந்தது? இவன் கைகளினால் இப்படிபட்ட பலத்த செய்கைகள் நடக்கும்படி இவனுக்குக் கொடுக்கப்பட்ட ஞானம் எப்படிப்பட்ட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ஓய்வுநாளானபோது, ஜெபஆலயத்தில் உபதேசம்பண்ணத்தொடங்கினார். அநேகர் கேட்டு, ஆச்சரியப்பட்டு, இவைகள் இவனுக்கு எங்கே இருந்து வந்தது? இவன் கைகளினால் இப்படிபட்ட பலத்த செய்கைகள் நடக்கும்படி இவனுக்குக் கொடுக்கப்பட்ட ஞானம் எப்படிப்பட்ட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ஓய்வுநாளானபோது, ஜெபஆலயத்தில் உபதேசம்பண்ணத்தொடங்கினார். அநேகர் கேட்டு, ஆச்சரியப்பட்டு, இவைகள் இவனுக்கு எங்கே இருந்து வந்தது? இவன் கைகளினால் இப்படிபட்ட பலத்த செய்கைகள் நடக்கும்படி இவனுக்குக் கொடுக்கப்பட்ட ஞானம் எப்படிப்பட்ட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வன் தச்சன் அல்லவா? மரியாளுடைய குமாரன் அல்லவா? யாக்கோபு யோசே யூதா சீமோன் என்பவர்களுக்குச் சகோதரன் அல்லவா? இவன் சகோதரிகளும், இங்கே நம்மிடத்தில் இருக்கிறார்கள் அல்லவா? என்று சொல்லி, அவரைக் குறித்து இடறலடை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வன் தச்சன் அல்லவா? மரியாளுடைய குமாரன் அல்லவா? யாக்கோபு யோசே யூதா சீமோன் என்பவர்களுக்குச் சகோதரன் அல்லவா? இவன் சகோதரிகளும், இங்கே நம்மிடத்தில் இருக்கிறார்கள் அல்லவா? என்று சொல்லி, அவரைக் குறித்து இடறலடை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யேசு அவர்களை நோக்கி: தீர்க்கதரிசி ஒருவன் தன் ஊரிலும் தன் இனத்திலும் தன் வீட்டிலுமேயன்றி வேறெங்கும் கனவீனமடையான் என்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யேசு அவர்களை நோக்கி: தீர்க்கதரிசி ஒருவன் தன் ஊரிலும் தன் இனத்திலும் தன் வீட்டிலுமேயன்றி வேறெங்கும் கனவீனமடையான் என்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ங்கே அவர் சில நோயாளிகளின்மேல் கைகளை வைத்து, அவர்களைக் குணமாக்கினதேயன்றி, வேறொரு அற்புதமும் செய்யக்கூடாம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ங்கே அவர் சில நோயாளிகளின்மேல் கைகளை வைத்து, அவர்களைக் குணமாக்கினதேயன்றி, வேறொரு அற்புதமும் செய்யக்கூடாம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டைய அவிசுவாசத்தைக் குறித்து ஆச்சரியப்பட்டு; கிராமங்களிலே சுற்றித்திரிந்து, உபதேசம்பண்ணி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பன்னிருவரையும் அழைத்து, அசுத்த ஆவிகளைத் துரத்த அதிகாரங்கொடுத்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வர் பன்னிருவரையும் அழைத்து, அசுத்த ஆவிகளைத் துரத்த அதிகாரங்கொடு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வழிக்குப் பையையாகிலும், அப்பத்தையாகிலும், கச்சையில் காசையாகிலும் எடுத்துக்கொண்டுபோகாமல், ஒரு தடியை மாத்திரம் எடுத்துக்கொண்டு போகவும்;]]></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தரட்சைகளைப் போட்டுக்கொண்டுபோகவும், இரண்டு அங்கிகளைத் தரியாதிருக்கவும் கட்டளையிட்டா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வர்களை நோக்கி: நீங்கள் எங்கேயாகிலும் ஒரு வீட்டில் பிரவேசித்தால், அவ்விடத்தை விட்டுப் புறப்படுகிறவரைக்கும் அங்கேதானே தங்கியிருங்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வர்களை நோக்கி: நீங்கள் எங்கேயாகிலும் ஒரு வீட்டில் பிரவேசித்தால், அவ்விடத்தை விட்டுப் புறப்படுகிறவரைக்கும் அங்கேதானே தங்கியிருங்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வர்களாகிலும் உங்களை ஏற்றுக்கொள்ளாமலும், உங்கள் வசனங்களைக் கேளாமலும் இருந்தால், நீங்கள் அவ்விடம் விட்டுப் புறப்படும்போது, அவர்களுக்குச் சாட்சியாக உங்கள் கால்களின் கீழே படிந்த தூசியை உதறிப்போடுங்கள். நியாயத்தீர்ப்புநாளிலே அந்தப் பட்டணத்திற்கு நேரிடுவதைப்பார்க்கிலும் சோதோம் கொமோரா பட்டணத்திற்கு நேரிடுவது இலகுவாயிருக்கும் என்று மெய்யாகவே உங்களுக்குச் சொல்லுகிறேன் என்று சொல்லி, அவர்களை இரண்டு இரண்டு பேராக அனுப்பினா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வர்களாகிலும் உங்களை ஏற்றுக்கொள்ளாமலும், உங்கள் வசனங்களைக் கேளாமலும் இருந்தால், நீங்கள் அவ்விடம் விட்டுப் புறப்படும்போது, அவர்களுக்குச் சாட்சியாக உங்கள் கால்களின் கீழே படிந்த தூசியை உதறிப்போடுங்கள். நியாயத்தீர்ப்புநாளிலே அந்தப் பட்டணத்திற்கு நேரிடுவதைப்பார்க்கிலும் சோதோம் கொமோரா பட்டணத்திற்கு நேரிடுவது இலகுவாயிருக்கும் என்று மெய்யாகவே உங்களுக்குச் சொல்லுகிறேன் என்று சொல்லி, அவர்களை இரண்டு இரண்டு பேராக அனுப்பினா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புறப்பட்டுப்போய்: மனந்திரும்புங்கள் என்று பிரசங்கி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நேகம் பிசாசுகளைத் துரத்தி, அநேகம் நோயாளிகளை எண்ணெய் பூசிச் சொஸ்தமாக்கி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டைய பேர் பிரசித்தமானபடியினால், ஏரோது ராஜா அவரைக்குறித்துக் கேள்விப்பட்டு: யோவான்ஸ்நானன் மரித்தோரிலிருந்து எழுந்தான், ஆகையால் அவனிடத்தில் இந்தப் பலத்த செய்கைகள் விளங்குகிறது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டைய பேர் பிரசித்தமானபடியினால், ஏரோது ராஜா அவரைக்குறித்துக் கேள்விப்பட்டு: யோவான்ஸ்நானன் மரித்தோரிலிருந்து எழுந்தான், ஆகையால் அவனிடத்தில் இந்தப் பலத்த செய்கைகள் விளங்குகிறது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ர்: அவர் எலியா என்றார்கள். வேறு சிலர்: அவர், ஒரு தீர்க்கதரிசி, அல்லது தீர்க்கதரிசிகளில் ஒருவனைப்போலிருக்கிறாரென்று சொன்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ர்: அவர் எலியா என்றார்கள். வேறு சிலர்: அவர், ஒரு தீர்க்கதரிசி, அல்லது தீர்க்கதரிசிகளில் ஒருவனைப்போலிருக்கிறாரென்று சொன்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ஏரோது அதைக்கேட்டபொழுது: அவன் நான் சிரச்சேதம் பண்ணின யோவான்தான்; அவன் மரித்தோரிலிருந்து எழுந்தான்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ஏரோது தன் சகோதரனாகிய பிலிப்புவின் மனைவி ஏரோதியாளைத் தனக்கு மனைவியாக்கிக்கொண்டபோ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ஏரோது தன் சகோதரனாகிய பிலிப்புவின் மனைவி ஏரோதியாளைத் தனக்கு மனைவியாக்கிக்கொண்டபோ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வான் ஏரோதை நோக்கி: நீர் உம்முடைய சகோதரன் மனைவியை வைத்துக்கொள்வது நியாயமல்லவென்று சொன்னதினிமித்தம், ஏரோது சேவகரை அனுப்பி, யோவானைப்பிடித்துக் கட்டிக் காவலில் வைத்திருந்தா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ஏரோதியாளும் அவனுக்குச் சதி நினைத்து, அவனைக் கொன்றுபோட மனதாயிருந்தாள்; ஆகிலும் அவளால் கூடாமற்போயிற்று.]]></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ன்றால் யோவான் நீதியும் பரிசுத்தமுமுள்ளவனென்று ஏரோது அறிந்து, அவனுக்குப் பயந்து, அவனைப் பாதுகாத்து, அவன் யோசனையின்படி அநேக காரியங்களைச் செய்து, விருப்பத்தோடே அவன் சொல்லைக் கேட்டு வந்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தேனென்றால் யோவான் நீதியும் பரிசுத்தமுமுள்ளவனென்று ஏரோது அறிந்து, அவனுக்குப் பயந்து, அவனைப் பாதுகாத்து, அவன் யோசனையின்படி அநேக காரியங்களைச் செய்து, விருப்பத்தோடே அவன் சொல்லைக் கேட்டு வ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சமயம் வாய்த்தது; எப்படியென்றால், ஏரோது தன் ஜென்மநாளிலே தன்னுடைய பிரபுக்களுக்கும், சேனாதிபதிகளுக்கும், கலிலேயா நாட்டின் பிரதான மனுஷருக்கும் ஒரு விருந்து பண்ணினபோ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பு சமயம் வாய்த்தது; எப்படியென்றால், ஏரோது தன் ஜென்மநாளிலே தன்னுடைய பிரபுக்களுக்கும், சேனாதிபதிகளுக்கும், கலிலேயா நாட்டின் பிரதான மனுஷருக்கும் ஒரு விருந்து பண்ணினபோ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ஏரோதியாளின் குமாரத்தி சபை நடுவே வந்து நடனம்பண்ணி, ஏரோதுவையும் அவனோடேகூடப் பந்தியிருந்தவர்களையும் சந்தோஷப்படுத்தினாள். அப்பொழுது, ராஜா சிறுபெண்ணை நோக்கி: உனக்கு வேண்டியதை என்னிடத்தில் கேள், அதை உனக்குத் தருவேன் என்று சொன்னதுமல்லாம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ஏரோதியாளின் குமாரத்தி சபை நடுவே வந்து நடனம்பண்ணி, ஏரோதுவையும் அவனோடேகூடப் பந்தியிருந்தவர்களையும் சந்தோஷப்படுத்தினாள். அப்பொழுது, ராஜா சிறுபெண்ணை நோக்கி: உனக்கு வேண்டியதை என்னிடத்தில் கேள், அதை உனக்குத் தருவேன் என்று சொன்னதுமல்லாம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என்னிடத்தில் எதைக் கேட்டாலும், அது என் ராஜ்யத்தில் பாதியானாலும் அதை உனக்குத் தருவேன் என்று அவளுக்கு ஆணையும் இ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அவள் வெளியே போய், நான் என்ன கேட்கவேண்டும் என்று தாயினிடத்தில் கேட்டாள். அதற்கு அவள்: யோவான்ஸ்நானனுடைய தலையைக் கேள் என்றா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டனே அவள் ராஜாவினிடத்தில் சீக்கிரமாய் வந்து: நீர் இப்பொழுதே ஒரு தாலத்தில் யோவான்ஸ்நானனுடைய தலையை எனக்குத் தரவேண்டும் என்று கேட்டா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டனே அவள் ராஜாவினிடத்தில் சீக்கிரமாய் வந்து: நீர் இப்பொழுதே ஒரு தாலத்தில் யோவான்ஸ்நானனுடைய தலையை எனக்குத் தரவேண்டும் என்று கேட்டா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ராஜா மிகுந்த துக்கமடைந்தான், ஆகிலும், ஆணையினிமித்தமும், கூடப்பந்தியிருந்தவர்களினிமித்தமும், அவளுக்கு அதை மறுக்க மனதில்லாம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ராஜா மிகுந்த துக்கமடைந்தான், ஆகிலும், ஆணையினிமித்தமும், கூடப்பந்தியிருந்தவர்களினிமித்தமும், அவளுக்கு அதை மறுக்க மனதில்லாம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டனே அவனுடைய தலையைக் கொண்டுவரும்படி சேவகனுக்குக் கட்டளையிட்டு அனுப்பி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டனே அவனுடைய தலையைக் கொண்டுவரும்படி சேவகனுக்குக் கட்டளையிட்டு அனுப்பி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ந்தப்படி அவன் போய், காவற்கூடத்திலே அவனைச் சிரச்சேதம்பண்ணி, அவன் தலையை ஒரு தாலத்திலே கொண்டுவந்து, அதை அந்தச் சிறுபெண்ணுக்குக் கொடுத்தான்; அந்தச் சிறுபெண் அதைத் தன் தாயினிடத்தில் கொடுத்தா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னுடைய சீஷர்கள் அதைக் கேள்விப்பட்டு வந்து, அவன் உடலை எடுத்து, ஒரு கல்லறையில் வைத்தா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ப்பொழுது அப்போஸ்தலர் இயேசுவினிடத்தில் கூடிவந்து, தாங்கள் செய்தவைகள் உபதேசித்தவைகள் யாவையும் அவருக்கு அறிவித்தா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ர் அவர்களை நோக்கி: வனாந்தரமான ஓரிடத்தில் தனித்துச் சற்றே இளைப்பாறும்படி போவோம் வாருங்கள் என்றார்; ஏனெனில், வருகிறவர்களும் போகிறவர்களும் அநேகராயிருந்தபடியினால் போஜனம்பண்ணுகிறதற்கும் அவர்களுக்குச் சமயமில்லாதிருந்த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ர் அவர்களை நோக்கி: வனாந்தரமான ஓரிடத்தில் தனித்துச் சற்றே இளைப்பாறும்படி போவோம் வாருங்கள் என்றார்; ஏனெனில், வருகிறவர்களும் போகிறவர்களும் அநேகராயிருந்தபடியினால் போஜனம்பண்ணுகிறதற்கும் அவர்களுக்குச் சமயமில்லாதிருந்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டியே அவர்கள் தனிமையாய் ஒரு படவில் ஏறி வனாந்தரமான ஓர் இடத்திற்குப் போனா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புறப்பட்டுப் போகிறதை ஜனங்கள் கண்டார்கள். அவரை அறிந்த அநேகர் சகல பட்டணங்களிலுமிருந்து கால்நடையாய் அவ்விடத்திற்கு ஓடி, அவர்களுக்கு முன்னே அங்கே சேர்ந்து, அவரிடத்தில் கூடிவ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புறப்பட்டுப் போகிறதை ஜனங்கள் கண்டார்கள். அவரை அறிந்த அநேகர் சகல பட்டணங்களிலுமிருந்து கால்நடையாய் அவ்விடத்திற்கு ஓடி, அவர்களுக்கு முன்னே அங்கே சேர்ந்து, அவரிடத்தில் கூடிவ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யேசு கரையில் வந்து, அநேக ஜனங்களைக் கண்டு, அவர்கள் மேய்ப்பனில்லாத ஆடுகளைப்போலிருந்தபடியால், அவர்கள்மேல் மனதுருகி, அநேக காரியங்களை அவர்களுக்கு உபதேசிக்கத் தொடங்கினா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யேசு கரையில் வந்து, அநேக ஜனங்களைக் கண்டு, அவர்கள் மேய்ப்பனில்லாத ஆடுகளைப்போலிருந்தபடியால், அவர்கள்மேல் மனதுருகி, அநேக காரியங்களை அவர்களுக்கு உபதேசிக்கத் தொடங்கினா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வெகுநேரம் சென்றபின்பு, அவருடைய சீஷர்கள் அவரிடத்தில் வந்து: இது வனாந்தரமான இடம், வெகு நேரமுமாயிற்று;]]></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வெகுநேரம் சென்றபின்பு, அவருடைய சீஷர்கள் அவரிடத்தில் வந்து: இது வனாந்தரமான இடம், வெகு நேரமுமாயிற்று;]]></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சிக்கிறதற்கும் இவர்களிடத்தில் ஒன்றுமில்லை; ஆகையால் இவர்கள் சுற்றியிருக்கிற கிராமங்களுக்கும் ஊர்களுக்கும் போய், தங்களுக்காக அப்பங்களை வாங்கிக்கொள்ளும்படி இவர்களை அனுப்பிவிடவேண்டும் என்றா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சிக்கிறதற்கும் இவர்களிடத்தில் ஒன்றுமில்லை; ஆகையால் இவர்கள் சுற்றியிருக்கிற கிராமங்களுக்கும் ஊர்களுக்கும் போய், தங்களுக்காக அப்பங்களை வாங்கிக்கொள்ளும்படி இவர்களை அனுப்பிவிடவேண்டும் என்றா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அவர்களை நோக்கி: நீங்களே அவர்களுக்குப் போஜனங்கொடுங்கள் என்றார். அதற்கு அவர்கள்: நாங்கள் போய், இருநூறு பணத்துக்கு அப்பங்களை வாங்கி இவர்களுக்குப் புசிக்கும்படி கொடுக்கக்கூடுமோ என்றா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அவர்களை நோக்கி: நீங்களே அவர்களுக்குப் போஜனங்கொடுங்கள் என்றார். அதற்கு அவர்கள்: நாங்கள் போய், இருநூறு பணத்துக்கு அப்பங்களை வாங்கி இவர்களுக்குப் புசிக்கும்படி கொடுக்கக்கூடுமோ என்றா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தற்கு அவர்: உங்களிடத்தில் எத்தனை அப்பங்களுண்டு, போய்ப்பாருங்கள் என்றார். அவர்கள் பார்த்துவந்து: ஐந்து அப்பங்களும் இரண்டு மீன்களும் உண்டு என்றா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தற்கு அவர்: உங்களிடத்தில் எத்தனை அப்பங்களுண்டு, போய்ப்பாருங்கள் என்றார். அவர்கள் பார்த்துவந்து: ஐந்து அப்பங்களும் இரண்டு மீன்களும் உண்டு என்றா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அப்பொழுது, எல்லாரையும் பசும்புல்லின்மேல் பந்திபந்தியாக உட்காரவைக்கும்படி அவர்களுக்குக் கட்டளையிட்டா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டியே வரிசை வரிசையாய், நூறுநூறு பேராகவும் ஐம்பதைம்பதுபேராயும் உட்கார்ந்தா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வர் அந்த ஐந்து அப்பங்களையும், அந்த இரண்டு மீன்களையும் எடுத்து, வானத்தை அண்ணாந்து பார்த்து, ஆசீர்வதித்து, அப்பங்களைப் பிட்டு அவர்களுக்குப் பரிமாறும்படி தம்முடைய சீஷர்களிடத்தில் கொடுத்தார். அப்படியே இரண்டு மீன்களையும் எல்லாருக்கும் பங்கிட்டா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வர் அந்த ஐந்து அப்பங்களையும், அந்த இரண்டு மீன்களையும் எடுத்து, வானத்தை அண்ணாந்து பார்த்து, ஆசீர்வதித்து, அப்பங்களைப் பிட்டு அவர்களுக்குப் பரிமாறும்படி தம்முடைய சீஷர்களிடத்தில் கொடுத்தார். அப்படியே இரண்டு மீன்களையும் எல்லாருக்கும் பங்கிட்டா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எல்லாரும் சாப்பிட்டுத் திருப்தியடைந்தா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மேலும் அப்பங்களிலும் மீன்களிலும் மீதியான துணிக்கைகளைப் பன்னிரண்டு கூடை நிறைய எடுத்தார்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ப்பம் சாப்பிட்ட புருஷர் ஏறக்குறைய ஐயாயிரம்பேராயிருந்தா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அவர் ஜனங்களை அனுப்பிவிடுகையில், தம்முடைய சீஷர்கள் படவில் ஏறி, அக்கரையில் பெத்சாயிதாவுக்கு எதிராக, தமக்கு முன்னே போகும்படி அவர்களைத் துரிதப்படுத்தினா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அவர் ஜனங்களை அனுப்பிவிடுகையில், தம்முடைய சீஷர்கள் படவில் ஏறி, அக்கரையில் பெத்சாயிதாவுக்கு எதிராக, தமக்கு முன்னே போகும்படி அவர்களைத் துரிதப்படுத்தினா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ர் ஜனங்களை அனுப்பிவிட்டபின்பு, ஜெபம்பண்ணும்படி ஒரு மலையின்மேல் ஏறினா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சாயங்காலமானபோது படவு நடுக்கடலிலிருந்தது; அவரோ கரையிலே தனிமையாயிருந்தா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அப்பொழுது காற்று அவர்களுக்கு எதிராயிருந்தபடியினால், அவர்கள் தண்டு வலிக்கிறதில் வருத்தப்படுகிறதை அவர் கண்டு, இராத்திரியில் நாலாம் ஜாமத்தில் கடலின்மேல் நடந்து, அவர்களிடத்தில் வந்து, அவர்களைக் கடந்து போகிறவர்போல் காணப்பட்டா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அப்பொழுது காற்று அவர்களுக்கு எதிராயிருந்தபடியினால், அவர்கள் தண்டு வலிக்கிறதில் வருத்தப்படுகிறதை அவர் கண்டு, இராத்திரியில் நாலாம் ஜாமத்தில் கடலின்மேல் நடந்து, அவர்களிடத்தில் வந்து, அவர்களைக் கடந்து போகிறவர்போல் காணப்பட்டா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வர் கடலின்மேல் நடக்கிறதை சீஷர்கள் கண்டு, ஆவேசம் என்று எண்ணி, சத்தமிட்டு அலறினார்கள்.]]></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வர்களெல்லாரும் அவரைக் கண்டு கலக்கமடைந்தார்கள். உடனே அவர் அவர்களோடே பேசி: திடன்கொள்ளுங்கள், நான்தான், பயப்படாதிருங்கள் என்று சொல்லி,]]></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வர்களெல்லாரும் அவரைக் கண்டு கலக்கமடைந்தார்கள். உடனே அவர் அவர்களோடே பேசி: திடன்கொள்ளுங்கள், நான்தான், பயப்படாதிருங்கள் என்று சொல்லி,]]></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இருந்த படவில் ஏறினார். அப்பொழுது காற்று அமர்ந்தது; அதினால் அவர்கள் தங்களுக்குள்ளே மிகவும் பிரமித்து ஆச்சரியப்பட்டா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அவர்கள் இருந்த படவில் ஏறினார். அப்பொழுது காற்று அமர்ந்தது; அதினால் அவர்கள் தங்களுக்குள்ளே மிகவும் பிரமித்து ஆச்சரியப்பட்டா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அவர்களுடைய இருதயம் கடினமாயிருந்தபடியினால் அப்பங்களைக்குறித்து அவர்கள் உணராமற்போனா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அவர்கள் கடலைக்கடந்து கெனேசரேத்தென்னும் நாட்டிற்கு வந்து, கரை பிடித்தார்கள்.]]></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அவர்கள் படவிலிருந்து இறங்கினவுடனே, ஜனங்கள் அவரை அறிந்து,]]></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ந்தச் சுற்றுப்புறமெங்கும் ஓடித்திரிந்து, பிணியாளிகளைப் படுக்கைகளில் கிடத்தி, அவர் வந்திருக்கிறார் என்று கேள்விப்பட்ட இடங்களிலெல்லாம் சுமந்து கொண்டுவந்தார்கள்.]]></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ந்தச் சுற்றுப்புறமெங்கும் ஓடித்திரிந்து, பிணியாளிகளைப் படுக்கைகளில் கிடத்தி, அவர் வந்திருக்கிறார் என்று கேள்விப்பட்ட இடங்களிலெல்லாம் சுமந்து கொண்டுவந்தார்கள்.]]></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ல்லாமலும் அவர் பிரவேசித்த கிராமங்கள் பட்டணங்கள் நாடுகள் எவைகளோ, அவைகளின் சந்தைவெளிகளிலே வியாதிக்காரரை வைத்து, அவருடைய வஸ்திரத்தின் ஓரத்தையாகிலும் அவர்கள் தொடும்படி உத்தரவாகவேண்டும் என்று அவரை வேண்டிக்கொண்டார்கள்; அவரைத் தொட்ட யாவரும் சொஸ்தமானார்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ல்லாமலும் அவர் பிரவேசித்த கிராமங்கள் பட்டணங்கள் நாடுகள் எவைகளோ, அவைகளின் சந்தைவெளிகளிலே வியாதிக்காரரை வைத்து, அவருடைய வஸ்திரத்தின் ஓரத்தையாகிலும் அவர்கள் தொடும்படி உத்தரவாகவேண்டும் என்று அவரை வேண்டிக்கொண்டார்கள்; அவரைத் தொட்ட யாவரும் சொஸ்தமானார்கள்.]]></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ல்லாமலும் அவர் பிரவேசித்த கிராமங்கள் பட்டணங்கள் நாடுகள் எவைகளோ, அவைகளின் சந்தைவெளிகளிலே வியாதிக்காரரை வைத்து, அவருடைய வஸ்திரத்தின் ஓரத்தையாகிலும் அவர்கள் தொடும்படி உத்தரவாகவேண்டும் என்று அவரை வேண்டிக்கொண்டார்கள்; அவரைத் தொட்ட யாவரும் சொஸ்தமா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30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మార్కు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ఆయన అక్కడనుండి బయలుదేరి స్వదేశమునకు రాగా, ఆయన శిష్యులు ఆయనను వెంబడిం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విశ్రాంతి దినము వచ్చినప్పుడు ఆయన సమాజమందిరములో బోధింపనారంభించెను. అనేకులు ఆయన బోధ 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శ్చర్యపడిఈ సంగతులు ఇతనికి ఎక్కడనుండి వచ్చెను? ఇతనికియ్యబడిన ఈ జ్ఞానమెట్టిది? ఇతని చేతుల వలన ఇ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ద్భుతములు చేయబడుచున్నవి? ఇదే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ఇతడు మరియ కుమారుడు కాడా? ఇతడు యాకోబు, యోసే, యూదా, సీమోను అనువారి సహోదరుడగు వడ్లవాడు కాడా? ఇ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దరీమణులందరు మనతో నున్నారు కారా? అని చెప్పు కొనుచు ఆయన విషయమై అభ్యంతరప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అందుకు యేసుప్రవక్త తన దేశము లోను తన బంధువులలోను తన యింటివారిలోను తప్ప మరి ఎక్కడను ఘనహీనుడు కా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అందు వలన కొద్దిమంది రోగులమీద చేతులుంచి వారిని స్వస్థ పరచుట తప్ప మరి ఏ అద్భుతమును ఆయన అక్క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జాలకపోయెను. ఆయన వారి అవిశ్వాసమునకు ఆశ్చర్యప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ఆయన చుట్టుపట్లనున్న గ్రామములు తిరుగుచు బోధించు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ఆయన పండ్రెండుగురు శిష్యులను తనయొద్దకు పిలిచి, వారిని ఇద్దరిద్దరినిగా పంపుచు, అపవిత్రాత్మల 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కధికారమి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ప్రయాణముకొరకు చేతికఱ్ఱను తప్ప రొట్టెనైనను జాలెనైనను సంచిలో సొమ్మునైనను తీసికొ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చెప్పులు తొడగుకొనుడనియు, రెండంగీలు వేసికొన వద్దనియు వారికాజ్ఞా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మరియు ఆయన వారితో ఇట్లనెనుమీరెక్కడ ఒక యింట ప్రవేశించెదరో అక్కడనుండి మీరు బయలుదేరువరకు ఆ యిం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సచేయు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ఏ స్థలమందైనను జనులు మిమ్మును చేర్చు కొనక మీ మాటలు వినకుంటే, మీరు అక్కడనుండి బయలుదేరునప్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మీద సాక్ష్యముగా ఉండుటకు మీ పాదముల క్రింది ధూళి దులిపివేయు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కాగా వారు బయలుదేరి, మారుమనస్సు పొందవలెనని ప్రక టిం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అనేక దయ్యములు వెళ్లగొట్టుచు నూనెరాచి అనేకులగు రోగులను స్వస్థపరచుచునుం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ఆయన కీర్తి ప్రసిద్ధమాయెను గనుక రాజైన హేరోదు ఆయననుగూర్చి వినిబాప్తిస్మమిచ్చు యోహాను మృతు లలో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చియున్నాడుగనుక అతనియందు అద్భుత ములు క్రియారూపకములగుచున్నవని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ఇతరులు ఈయన ఏలీయా అనియు, మరికొందరుఈయన ప్రవక్తయనియు, ప్రవక్తలలో ఒకనివలె నున్నాడని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కొనుచుం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అయితే హేరోదు వినినేను తల గొట్టించిన యోహానే; అతడు మృతులలోనుండి లేచి యున్నాడని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హేరోదు తన సహోదరుడగు ఫిలిప్పు భార్యయైన హేరోదియను పెండ్లిచేసికొనినందున యోహానునీ సహోదరుని భార్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ర్చుకొనుట నీకు న్యాయము కాదని హేరోదుతో చెప్పెను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ఇత డామె నిమిత్తము యోహానును పట్టి తెప్పించి, చెరసాలలో బంధించి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హేరోదియ అతని మీద పగపట్టి అతని చంపింప గోరెను గాని ఆమెచేత గాక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ఎందుకనగా యోహాను నీతిమంతుడును పరిశుద్ధుడునగు మనుష్యుడని హేరోదు ఎరిగి, అతనికి భయపడి అతని కాపాడు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ను. మరియు అతని మాటలు విని నప్పుడు, ఏమిచేయను తోచకపోయినను సంతోషముతో విను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అయితే తగిన దినమొకటి వచ్చెను; ఎట్లనగా, హేరోదు తన జనన దినోత్సవమందు తన ప్రధానుల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హస్రాధిపతులకును గలిలయదేశ ప్రముఖు లకును విందు చే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అప్పుడు హేరోదియ కుమార్తె లోపలికి వచ్చి నాట్యమాడి హేరోదును అతనితో కూడ పంక్తిని కూర్చున్న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షపరచెను గనుక రాజునీకిష్టమైనది ఏదైనను నన్నడుగుము,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మరియునీవు నా రాజ్యములో సగముమట్టుకు ఏమి అడిగినను నీకిచ్చెదనని అతడు ఆమెతో ఒట్టుపెట్టు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గనుక ఆమె వెళ్లినేనేమి అడిగెదనని తన తల్లి నడుగగా ఆమెబాప్తిస్మ మిచ్చు యోహాను తల అడుగు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వెంటనే ఆమె త్వరగా రాజునొద్దకు వచ్చిబాప్తిస్మమిచ్చు యోహాను తల పళ్లెములో పెట్టియిప్పుడే నాకిప్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రుచున్నానని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రాజు బహుగా దుఃఖపడెను గాని తాను పెట్టుకొనిన ఒట్టు నిమిత్తమును తనతో కూర్చుండియున్న వా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మిత్తమును ఆమెకు ఇయ్యను అననొల్లక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వెంటనే రాజు అతని తల తెమ్మని ఆజ్ఞాపించి యొక బంట్రౌతును పంపెను. వాడు వెళ్లి చెరసాలలో అతని త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పళ్లెములో అతని తల పెట్టి తెచ్చి ఆ చిన్న దాని కిచ్చెను, ఆ చిన్నది తన తల్లికి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యోహాను శిష్యులు ఈ సంగతి విని, వచ్చి శవమును ఎత్తికొనిపోయి సమాధిలో ఉం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అంతట అపొస్తలులు యేసునొద్దకు కూడివచ్చి తాము చేసినవన్నియు బోధించినవన్నియు ఆయనకు తెలియ జే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అప్పుడాయన మీరేకాంతముగా అరణ్య ప్రదేశ మునకు వచ్చి, కొంచెముసేపు అలసట తీర్చుకొనుడని చెప్పెను; ఏలయ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కులు వచ్చుచు పోవుచు నుండి నందున, భోజనము చేయుట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కాగా వారు దోనె యెక్కి అరణ్య ప్రదేశమునకు ఏకాంతముగా వెళ్లి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వారు వెళ్లుచుండగా జనులు చూచి, అనేకులాయనను గుర్తెరిగి, సకల పట్టణముల నుండి అక్కడికి కాలినడ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గెత్తి వారికంటె ముందుగా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గనుక యేసు వచ్చి ఆ గొప్ప జన సమూహమును చూచి, వారు కాపరిలేని గొఱ్ఱలవలె ఉన్నందున వారిమీద కనికరప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కి అనేక సంగతు లను బోధింప సా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చాల ప్రొద్దుపోయిన తరువాత ఆయన శిష్యు లాయనయొద్దకు వచ్చిఇది అరణ్య ప్రదేశము, ఇప్పుడు చా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ద్దుపోయి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చుట్టుపట్ల ప్రదేశ ములకును గ్రామములకును వారు వెళ్లి భోజనమున కేమైనను కొనుక్కొనుటకు వారిని 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మని చెప్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అందుకాయనమీరు వారికి భోజనము పెట్టు డనగా వారుమేము వెళ్లి యీన్నూరు దేనారముల1 రొట్టెలు కొని వారి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దుమా అని ఆయన నడిగి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అందుకాయనమీయొద్ద ఎన్ని రొట్టె లున్నవి? పోయి చూడుడనివారితో చెప్పెను. వారు చూచి తెలిసికొని అయి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ట్టెలును రెండు చేపలు నున్నవ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అప్పు డాయన పచ్చికమీద అందరు పంక్తులు పంక్తులుగా కూర్చుండవలెనని వారికాజ్ఞా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వారు నూరేసి మంది చొప్పునను ఏబదేసిమంది చొప్పునను పంక్తులు తీరి కూర్చుం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అంతట ఆయన ఆ అయిదు రొట్టెలను రెండు చేపలను పట్టుకొని, ఆకాశమువైపు కన్నులెత్తి ఆశీర్వదించి,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ట్టెలు విరిచి, వారికి వడ్డించుటకు తన శిష్యులకిచ్చి, ఆ రెండు చేపలను అందరికిని పం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వారందరు తిని తృప్తి పొం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తరువాత మిగిలిన చేపలును రొట్టె ముక్కలును పండ్రెండు గంపెళ్లు ఎత్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ఆ రొట్టెలు తినినవారు అయిదువేలమంది పురుషు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ఆయన జనసమూహమును పంపివేయునంతలో, దోనె ఎక్కి అద్దరినున్న బేత్సయిదాకు ముందుగా వెళ్లుడని ఆయన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శిష్యులను వెంటనే బలవంత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ఆయన వారిని వీడుకొలిపి, ప్రార్థనచేయుటకు కొండకు వెళ్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సాయంకాలమైనప్పుడు ఆ దోనె సముద్రము మధ్య ఉండెను ఆయన ఒంటరిగా మెట్ట నుం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అప్పుడు వారికి గాలి ఎదురైనందున, దోనె నడిపించుటలో వారు మిక్కిలి కష్టపడుచుండగా ఆయన చూచి, రాత్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చు మించు నాలుగవ జామున సముద్రముమీద నడుచుచు వారియొద్దకు వచ్చి, 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ఆయన సముద్రముమీద నడుచుట వారు చూచి, భూత మని తలంచి కేకలు వే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అందరు ఆయనను చూచి తొందరపడగా, వెంటనే ఆయన వారిని పలుకరించిధైర్యము తెచ్చు కొనుడి, నేనే, భయపడకు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తరువాత ఆయన దోనె యెక్కి వారియొద్దకు వచ్చినప్పుడు గాలి అణగెను, అందుకు వారు తమలోతాము మిక్కి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భ్రాంతి నొం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అయినను వారి హృదయము కఠిన మాయెను గనుక వారు రొట్టెలనుగూర్చిన సంగతి గ్రహింప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వారు అవతలకు వెళ్లి గెన్నేసరెతు దగ్గర ఒడ్డుకు వచ్చి దరి పట్టి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వారు దోనె దిగగానే, జనులు ఆయనను గురుతుప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ఆ ప్రదేశమందంతట పరుగెత్తికొనిపోయి, ఆయన యున్నాడని వినినచోటునకు రోగులను మంచముల మీద మోసి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టకు మొదలుపెట్టి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గ్రామముల లోను పట్టణములలోను పల్లెటూళ్లలోను ఆయన యెక్క డెక్కడ ప్రవేశించెనో అక్కడి జనులు రోగులను సం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థులలో ఉంచి, వారిని ఆయన వస్త్రపుచెంగుమాత్రము ముట్టనిమ్మని ఆయనను వేడుకొనుచుండిరి. ఆయనను ము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దరు స్వస్థతనొం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మార్కు : 6]]></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2026-10-20T00:40:26Z</dcterms:created>
  <dcterms:modified xsi:type="dcterms:W3CDTF">2026-10-20T00:40:26Z</dcterms:modified>
  <dc:title>మార్కు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