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Samson went down to Timnath, and saw a woman in Timnath of the daughters of the Philistin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came up, and told his father and his mother, and said, I have seen a woman in Timnath of the daughters of the Philistines: now therefore get her for me to wif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came up, and told his father and his mother, and said, I have seen a woman in Timnath of the daughters of the Philistines: now therefore get her for me to wif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his father and his mother said unto him, Is there not a woman among the daughters of your brethren, or among all my people, that you go to take a wife of the uncircumcised Philistines? And Samson said unto his father, Get her for me; for she pleases me well.]]></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his father and his mother said unto him, Is there not a woman among the daughters of your brethren, or among all my people, that you go to take a wife of the uncircumcised Philistines? And Samson said unto his father, Get her for me; for she pleases me well.]]></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his father and his mother said unto him, Is there not a woman among the daughters of your brethren, or among all my people, that you go to take a wife of the uncircumcised Philistines? And Samson said unto his father, Get her for me; for she pleases me well.]]></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his father and his mother said unto him, Is there not a woman among the daughters of your brethren, or among all my people, that you go to take a wife of the uncircumcised Philistines? And Samson said unto his father, Get her for me; for she pleases me well.]]></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his father and his mother knew not that it was of the LORD, that he sought an occasion against the Philistines: for at that time the Philistines had dominion over Israel.]]></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his father and his mother knew not that it was of the LORD, that he sought an occasion against the Philistines: for at that time the Philistines had dominion over Israel.]]></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went Samson down, and his father and his mother, to Timnath, and came to the vineyards of Timnath: and, behold, a young lion roared against hi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went Samson down, and his father and his mother, to Timnath, and came to the vineyards of Timnath: and, behold, a young lion roared against hi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went Samson down, and his father and his mother, to Timnath, and came to the vineyards of Timnath: and, behold, a young lion roared against hi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Spirit of the LORD came mightily upon him, and he rent him as he would have rent a kid, and he had nothing in his hand: but he told not his father or his mother what he had don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Spirit of the LORD came mightily upon him, and he rent him as he would have rent a kid, and he had nothing in his hand: but he told not his father or his mother what he had don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Spirit of the LORD came mightily upon him, and he rent him as he would have rent a kid, and he had nothing in his hand: but he told not his father or his mother what he had don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went down, and talked with the woman; and she pleased Samson well.]]></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fter a time he returned to take her, and he turned aside to see the carcass of the lion: and, behold, there was a swarm of bees and honey in the carcass of the lio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fter a time he returned to take her, and he turned aside to see the carcass of the lion: and, behold, there was a swarm of bees and honey in the carcass of the lio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took thereof in his hands, and went on eating, and came to his father and mother, and he gave them, and they did eat: but he told not them that he had taken the honey out of the carcass of the lio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took thereof in his hands, and went on eating, and came to his father and mother, and he gave them, and they did eat: but he told not them that he had taken the honey out of the carcass of the lio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took thereof in his hands, and went on eating, and came to his father and mother, and he gave them, and they did eat: but he told not them that he had taken the honey out of the carcass of the lio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 his father went down unto the woman: and Samson made there a feast; for so used the young men to d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 his father went down unto the woman: and Samson made there a feast; for so used the young men to do.]]></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t came to pass, when they saw him, that they brought thirty companions to be with hi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Samson said unto them, I will now put forth a riddle unto you: if all of you can certainly declare it me within the seven days of the feast, and find it out, then I will give you thirty sheets and thirty change of garment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Samson said unto them, I will now put forth a riddle unto you: if all of you can certainly declare it me within the seven days of the feast, and find it out, then I will give you thirty sheets and thirty change of garment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Samson said unto them, I will now put forth a riddle unto you: if all of you can certainly declare it me within the seven days of the feast, and find it out, then I will give you thirty sheets and thirty change of garment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if all of you cannot declare it me, then shall all of you give me thirty sheets and thirty change of garments. And they said unto him, Put forth your riddle, that we may hear i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if all of you cannot declare it me, then shall all of you give me thirty sheets and thirty change of garments. And they said unto him, Put forth your riddle, that we may hear i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if all of you cannot declare it me, then shall all of you give me thirty sheets and thirty change of garments. And they said unto him, Put forth your riddle, that we may hear i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said unto them, Out of the eater came forth food, and out of the strong came forth sweetness. And they could not in three days expound the riddl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said unto them, Out of the eater came forth food, and out of the strong came forth sweetness. And they could not in three days expound the riddl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t came to pass on the seventh day, that they said unto Samson's wife, Entice your husband, that he may declare unto us the riddle, lest we burn you and your father's house with fire: have all of you called us to take that we have? is it not s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t came to pass on the seventh day, that they said unto Samson's wife, Entice your husband, that he may declare unto us the riddle, lest we burn you and your father's house with fire: have all of you called us to take that we have? is it not s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t came to pass on the seventh day, that they said unto Samson's wife, Entice your husband, that he may declare unto us the riddle, lest we burn you and your father's house with fire: have all of you called us to take that we have? is it not so?]]></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t came to pass on the seventh day, that they said unto Samson's wife, Entice your husband, that he may declare unto us the riddle, lest we burn you and your father's house with fire: have all of you called us to take that we have? is it not so?]]></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Samson's wife wept before him, and said, You do but hate me, and love me not: you have put forth a riddle unto the children of my people, and have not told it me. And he said unto her, Behold, I have not told it my father nor my mother, and shall I tell it you?]]></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Samson's wife wept before him, and said, You do but hate me, and love me not: you have put forth a riddle unto the children of my people, and have not told it me. And he said unto her, Behold, I have not told it my father nor my mother, and shall I tell it you?]]></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Samson's wife wept before him, and said, You do but hate me, and love me not: you have put forth a riddle unto the children of my people, and have not told it me. And he said unto her, Behold, I have not told it my father nor my mother, and shall I tell it you?]]></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she wept before him the seven days, while their feast lasted: and it came to pass on the seventh day, that he told her, because she lay sore upon him: and she told the riddle to the children of her peopl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she wept before him the seven days, while their feast lasted: and it came to pass on the seventh day, that he told her, because she lay sore upon him: and she told the riddle to the children of her peopl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she wept before him the seven days, while their feast lasted: and it came to pass on the seventh day, that he told her, because she lay sore upon him: and she told the riddle to the children of her peopl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men of the city said unto him on the seventh day before the sun went down, What is sweeter than honey? And what is stronger than a lion? and he said unto them, If all of you had not plowed with my heifer, all of you had not found out my riddl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men of the city said unto him on the seventh day before the sun went down, What is sweeter than honey? And what is stronger than a lion? and he said unto them, If all of you had not plowed with my heifer, all of you had not found out my riddl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men of the city said unto him on the seventh day before the sun went down, What is sweeter than honey? And what is stronger than a lion? and he said unto them, If all of you had not plowed with my heifer, all of you had not found out my riddl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Spirit of the LORD came upon him, and he went down to Ashkelon, and slew thirty men of them, and took their spoil, and gave change of garments unto them which expounded the riddle. And his anger was kindled, and he went up to his father's hous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Spirit of the LORD came upon him, and he went down to Ashkelon, and slew thirty men of them, and took their spoil, and gave change of garments unto them which expounded the riddle. And his anger was kindled, and he went up to his father's hous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Spirit of the LORD came upon him, and he went down to Ashkelon, and slew thirty men of them, and took their spoil, and gave change of garments unto them which expounded the riddle. And his anger was kindled, and he went up to his father's hous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Samson's wife was given to his companion, whom he had used as his frien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Samson's wife was given to his companion, whom he had used as his frien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008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நியாயாதிபதிகள் : 1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சிம்சோன் திம்னாத்துக்குப் போய், திம்னாத்திலே பெலிஸ்தரின் குமாரத்திகளில் ஒரு பெண்ணைக்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திரும்ப வந்து, தன் தாயையும் தகப்பனையும் நோக்கி: திம்னாத்திலே பெலிஸ்தரின் குமாரத்திகளில்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க் கண்டேன்; அவளை எனக்குக் கொள்ள 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அவன் தாயும் அவன் தகப்பனும் அவனை நோக்கி: நீ போய், விருத்தசேதனமில்லாத பெலிஸ்தரி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பெண்ணைக் கொள்ளவேண்டியதென்ன? உன் சகோதரரின் குமாரத்திகளிலும், எங்கள் ஜனமனைத்திலும் பெண் இ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 சிம்சோன் தன் தகப்பனை நோக்கி: அவள் என் கண்ணுக்குப் பிரியமானவள், அவளையே எ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ள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ன் பெலிஸ்தரிடத்தில் குற்றம் பிடிக்க முகாந்தரம் உண்டாகும்படி, இது கர்த்தரின் செயல் என்று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யும் தகப்பனும் அறியாதிருந்தார்கள்; அக்காலத்திலே பெலிஸ்தர் இஸ்ரவேலை ஆ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டியே சிம்சோனும் அவன் தாயும் தகப்பனும் திம்னாத்துக்குப் போகப் புறப்பட்டார்கள்;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னாத் ஊர் திராட்சத்தோட்டங்கள்மட்டும் வந்தபோது, இதோ, கெர்ச்சிக்கிற பாலசிங்கம் ஒன்று அ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ராக வ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கர்த்தருடைய ஆவி அவன்மேல் பலமாய் இறங்கினதினால், அவன் தன் கையில் ஒன்றும் இல்லாதிரு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 ஒரு ஆட்டுக்குட்டியைக் கிழித்துப்போடுகிறதுபோல் கிழித்துப் போட்டான்; ஆனாலும் தான் செய்ததை அவன்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ய் தகப்பனுக்கு அறிவி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ன் போய் அந்தப் பெண்ணோடே பேசினான்; அவள் சிம்சோனின் கண்ணுக்குப் பிரியமாயிரு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சிலநாளைக்குப்பின்பு, அவன் அவளை விவாகம்பண்ணத் திரும்பிவந்து, சிங்கத்தின் உடலைப் பார்க்கிற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விலகிப் போனான்; இதோ, சிங்கத்தின் உடலுக்குள்ளே தேனீக்கூட்டமும் தேனு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ன் அதைத் தன் கைகளில் எடுத்து, சாப்பிட்டுக்கொண்டே நடந்து, தன் தாய்தகப்பனிடத்தில்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ம் கொடுத்தான்; அவர்களும் சாப்பிட்டார்கள், ஆனாலும் தான் அந்தத் தேனைச் சிங்கத்தின் உட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தை அவர்களுக்கு அறிவி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ன் தகப்பன் அந்தப் பெண் இருக்கும் இடத்தில் போனபோது, சிம்சோன் அங்கே விருந்துசெய்தான்; வாலி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டிச் செய்வது வழ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ர்கள் அவனைக் கண்டபோது, அவனோடேகூட இருக்கும்படி முப்பது தோழரை அவனிடத்தில் 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சிம்சோன் அவர்களை நோக்கி: ஒரு விடுகதையை உங்களுக்குச் சொல்லுகிறேன்; அதை நீங்கள் விருந்துண்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ழுநாளைக்குள்ளே கண்டுபிடித்து எனக்கு விடுவித்தால், நான் உங்களுக்கு முப்பது துப்பட்டிகளையும் முப்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று வஸ்திரங்களையும் கொடு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தை எனக்கு விடுவிக்காதே போனால், நீங்கள் எனக்கு முப்பது துப்பட்டிகளையும் முப்பது மா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ஸ்திரங்களையும் கொடுக்கவேண்டும் என்றான். அதற்கு அவர்கள்: உன் விடுகதையைச் சொல்லு; நாங்கள் அ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ட்டு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அவன்: பட்சிக்கிறவனிடத்திலுருந்து பட்சணமும், பலவானிடத்திலிருந்து மதுரமும் வ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 அந்த விடுகதை அவர்களால் மூன்று நாள்மட்டும் விடுவிக்கக் கூடாதே 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ஏழாம்நாளிலே அவர்கள் சிம்சோனின் பெண்சாதியைப் பார்த்து: உன் புருஷன் அந்த விடுகதையை எ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விக்கும்படிக்கு நீ அவனை நயம் பண்ணு; இல்லாவிட்டால் நாங்கள் உன்னையும் உன் தகப்பன் வீட்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னியால் சுட்டெரித்துப்போடுவோம்; எங்களுக்குள்ளவைகளைப் பறித்துக்கொள்ளவா எங்களை அழை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சிம்சோனின் பெண்சாதி அவனுக்கு முன்பாக அழுது, நீ என்னை நேசியாமல் என்னைப் பகைக்கி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ஜனங்களுக்கு ஒரு விடுகதையைச் சொன்னாய், அதை எனக்காவது விடுவிக்கவில்லையே என்றாள்; அதற்கு அவன்: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என் தாய்தகப்பனுக்கும் அதை விடுவிக்கவில்லையே, உனக்கு அதை விடுவிப்பே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விருந்துண்கிற ஏழுநாளும் அவள் அவன் முன்பாக அழுதுகொண்டே இருந்தாள்; ஏழாம்நாளிலே அவள்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லட்டிக்கொண்டிருந்தபடியால், அதை அவளுக்கு விடுவித்தான்; அப்பொழுது அவள் தன் ஜனங்களுக்கு அந்த விடுக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வி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ஆகையால் ஏழாம்நாளிலே பொழுது போகுமுன்னே, அந்த ஊர் மனுஷர் அவனை நோக்கி, தேனைப்பார்க்கிலும் மதுரமா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 சிங்கத்தைப்பார்க்கிலும் பலமானதும் என்ன என்றார்கள்; அதற்கு அவன்: நீங்கள் என் கிடாரி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ழாதிருந்தீர்களானால், என் விடுகதையைக் கண்டுபிடிப்பதில்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கர்த்தருடைய ஆவி அவன்மேல் இறங்கினதினால், அவன் அஸ்கலோனுக்குப்போய், அவ்வூரா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ப்பதுபேரைக்கொன்று, அவர்களுடைய வஸ்திரங்களை உரிந்துகொண்டுவந்து, விடுகதையை விடுவித்தவர்களுக்கு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று வஸ்திரங்களைக் கொடுத்து, கோபம் மூண்டவனாய்ப் புறப்பட்டு, தன் தகப்பன் வீட்டுக்குப் போய்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சிம்சோனின் பெண்சாதியோவென்றால், அவனுடைய தோழரில் அவனோடே சிநேகமாயிருந்த ஒருவ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ப்பட்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4]]></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2026-11-02T10:03:32Z</dcterms:created>
  <dcterms:modified xsi:type="dcterms:W3CDTF">2026-11-02T10:03:32Z</dcterms:modified>
  <dc:title>நியாயாதிபதிகள் : 14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