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ாயையாய்த் தோன்றி இருளிலே மறைந்துபோய்விடுகிறது; அதின்பேர் அந்தகாரத்தால் மூடப்ப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சூரியனைக் கண்டதுமில்லை, ஒன்றையும் அறிந்ததுமில்லை; அவனுக்கு இல்லாத அமைச்சல் அதற்கு உண்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ண்டாயிரம் வருஷம் பிழைத்திருந்தாலும் ஒரு நன்மையையும் காண்பதில்லை; எல்லாரும் ஒரே இடத்துக்குப் போகிறார்கள் அல்லவ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ண்டாயிரம் வருஷம் பிழைத்திருந்தாலும் ஒரு நன்மையையும் காண்பதில்லை; எல்லாரும் ஒரே இடத்துக்குப் போகிறார்கள் அல்லவ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ன் படும் பிரயாசமெல்லாம் அவன் வாய்க்காகத்தானே; அவன் மனதுக்கோ திருப்திய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ிருக்க, மூடனைப்பார்க்கிலும் ஞானிக்கு உண்டாகும் மேன்மை என்ன? ஜீவனுள்ளோருக்கு முன்பாக நடந்துகொள்ளும்படி அறிந்த ஏழைக்கும் உண்டாகும் மேன்மை என்ன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யிருக்க, மூடனைப்பார்க்கிலும் ஞானிக்கு உண்டாகும் மேன்மை என்ன? ஜீவனுள்ளோருக்கு முன்பாக நடந்துகொள்ளும்படி அறிந்த ஏழைக்கும் உண்டாகும் மேன்மை என்ன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ையானது அலைந்துதேடுகிறதைப்பார்க்கிலும் கண் கண்டதே நலம்; இதுவும் மாயையும், மனதைச் சஞ்சலப்படுத்துகிறதும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ையானது அலைந்துதேடுகிறதைப்பார்க்கிலும் கண் கண்டதே நலம்; இதுவும் மாயையும், மனதைச் சஞ்சலப்படுத்துகிறதும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க்கிறவன் எவனும் தோன்றுமுன்னமே பேரிடப்பட்டிருக்கிறான்; அவன் மனுஷனென்று தெரிந்திருக்கிறது; தன்னிலும் பலத்தவரோடே போராட அவனால் கூட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ூரியனுக்குக் கீழே நான் கண்ட வேறொரு தீங்குமுண்டு. அது மனுஷருக்குள்ளே பெரும்பாலும் நடந்து வர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க்கிறவன் எவனும் தோன்றுமுன்னமே பேரிடப்பட்டிருக்கிறான்; அவன் மனுஷனென்று தெரிந்திருக்கிறது; தன்னிலும் பலத்தவரோடே போராட அவனால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யையைப் பெருகப்பண்ணுகிற அநேக விசேஷங்கள் உண்டாயிருக்கிறபடியால் அதிலே மனுஷருக்குப் பிரயோஜனமென்ன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ழலைப்போன்ற மாயையான தன் ஜீவகாலத்தைப் போக்கும் மனுஷனுக்கு இந்த ஜீவனில் நன்மை இன்னதென்று அறிந்தவன் யார்? தனக்குப்பின்பு சூரியனுக்குக் கீழே சம்பவிக்குங்காரியம் இன்னதென்று மனுஷனுக்கு அறிவிப்ப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ழலைப்போன்ற மாயையான தன் ஜீவகாலத்தைப் போக்கும் மனுஷனுக்கு இந்த ஜீவனில் நன்மை இன்னதென்று அறிந்தவன் யார்? தனக்குப்பின்பு சூரியனுக்குக் கீழே சம்பவிக்குங்காரியம் இன்னதென்று மனுஷனுக்கு அறிவிப்பவன் யார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ாவது, ஒருவனுக்குத் தேவன் செல்வத்தையும் சம்பத்தையும் கனத்தையும் கொடுக்கிறார்; அவன் என்ன இச்சித்தாலும் அதெல்லாம் அவனுக்குக் குறைவில்லாமல் கிடைக்கும்; ஆனாலும் அவைகளை அநுபவிக்கும் சக்தியைத் தேவன் அவனுக்குக் கொடுக்கவில்லை; அந்நிய மனுஷன் அதை அநுபவிக்கிறான்; இதுவும் மாயையும் கொடிய நோயுமா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 நூறு பிள்ளைகளைப் பெற்று, அநேகம் வருஷம் ஜீவித்து, தீர்க்காயுசை அடைந்திருந்தாலும், அவன் ஆத்துமா அந்தச் செல்வத்தால் திருப்தியடையாமலும், அவனுக்குப் பிரேதக்கல்லறை முதலாய் இல்லாமலும் போகுமானால், அவனைப்பார்க்கிலும் கருவழிந்த பிண்டம் வாசி என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மாயையாய்த் தோன்றி இருளிலே மறைந்துபோய்விடுகிறது; அதின்பேர் அந்தகாரத்தால் மூட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oreover he has not seen the sun, nor known any thing: this has more rest than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ea, though he live a thousand years twice told, yet has he seen no good: do not all go to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e labour of man is for his mouth, and yet the appetite is not 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hat has the wise more than the fool? what has the poor, that knows to walk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tter is the sight of the eyes than the wandering of the desire: this is also vanit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xation 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at which has been is named already, and it is known that it is man: neither may he conte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 is an evil which I have seen under the sun, and it is common among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 that is mighti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eeing there be many things that increase vanity, what is man the bet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ho knows what is good for man in this life, all the days of his vain life which he spe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shadow? for who can tell a man what shall be after him under the su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man to whom God has given riches, wealth, and honour, so that he wants nothing for his sou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he desires, yet God gives him not power to eat thereof, but a stranger eats it: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nity, and it is an evil dis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a man brought forth an hundred children, and live many years, so that the days of his year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, and his soul be not filled with good, and also that he have no burial; I say, that an untim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rth is bett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he comes in with vanity, and departs in darkness, and his name shall be cover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2026-07-18T18:04:38Z</dcterms:created>
  <dcterms:modified xsi:type="dcterms:W3CDTF">2026-07-18T18:04:38Z</dcterms:modified>
  <dc:title>பிரசங்கி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