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ഫറവോൻ ഗസ്സയെ തോല്പിച്ചതിന്നു മുമ്പെ ഫെലിസ്ത്യരെക്കുറിച്ചു യിരെമ്യാപ്രവാചക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ിങ്കൽനിന്നുണ്ടായ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 ഇപ്രകാരം അരുളിച്ചെയ്യുന്നു: വടക്കുനിന്നു വെള്ളം പൊങ്ങി കവിഞ്ഞൊഴുകുന്ന നദിയാകും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ന്മേലും അതിലുള്ള സകലത്തിന്മേലും പട്ടണത്തിന്മേലും അതിൽ പാർക്കുന്നവരുടെ മേലും കവിഞ്ഞൊഴു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ോൾ മനുഷ്യർ നിലവിളിക്കും; ദേശനിവാസികൾ ഒക്കെയും മുറ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റെ ബലമുള്ള കുതിരകളുടെ കുളമ്പൊച്ചയും അവന്റെ രഥങ്ങളുടെ ഘോഷവും ചക്രങ്ങളുടെ ആരവവും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ം ക്ഷയിച്ചിട്ടു അപ്പന്മാർ മക്കളെ തിരിഞ്ഞുനോക്ക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ഫെലിസ്ത്യരെ ഒക്കെയും നശിപ്പിപ്പാനും സോരിലും സീദോനിലും ശേഷിച്ചിരിക്കുന്ന സകലസഹായക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കളവാനും ഉള്ള ദിവസം വരുന്നതുകൊണ്ടുതന്നേ; കഫ്തോർകടല്പുറത്തു ശേഷിപ്പുള്ള ഫെലിസ്ത്യര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ഗസ്സെക്കു കഷണ്ടി വന്നിരിക്കുന്നു; അവരുടെ താഴ്വരയിലെ ശേഷിപ്പായ അസ്കലോൻ മുടിഞ്ഞുപോയി; എത്രത്ത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നിന്നെത്തന്നേ മുറിവേല്പ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യ്യോ, യഹോവയുടെ വാളേ, നീ എത്രത്തോളം വിശ്രമിക്കാതെ ഇരിക്കും? നിന്റെ ഉറയിൽ കടക്ക; വിശ്രമ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ങ്ങിയ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സ്കലോന്നും സമുദ്രതീരത്തിന്നും വിരോധമായി യഹോവ കല്പന കൊടുത്തിരിക്കെ, അടങ്ങിയിരിപ്പാൻ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ങനെ കഴിയും? അവിടേക്കു അവൻ അതിനെ നിയോഗ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2026-10-21T04:47:19Z</dcterms:created>
  <dcterms:modified xsi:type="dcterms:W3CDTF">2026-10-21T04:47:19Z</dcterms:modified>
  <dc:title>യിരെമ്യാവ്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