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 யூதருடைய பண்டிகை ஒன்று வந்தது; அப்பொழுது இயேசு எருசலேமுக்குப் போ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 பாஷையிலே பெதஸ்தா என்னப்பட்ட ஒரு குளம் எருசலேமில் ஆட்டு வாசலினருகே இருக்கிறது, அதற்கு ஐந்து மண்டபங்களுண்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ிரெய பாஷையிலே பெதஸ்தா என்னப்பட்ட ஒரு குளம் எருசலேமில் ஆட்டு வாசலினருகே இருக்கிறது, அதற்கு ஐந்து மண்டபங்களு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ிலே குருடர், சப்பாணிகள், சூம்பின உறுப்புடையவர்கள் முதலான வியாதிக்காரர் அநேகர் படுத்திருந்து, தண்ணீர் எப்பொழுது கலங்கும் என்று காத்துக்கொண்டி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சில சமயங்களில் தேவதூதன் ஒருவன் அந்தக் குளத்தில் இறங்கி, தண்ணீரைக் கலக்குவான்; தண்ணீர் கலங்கினபின்பு யார் முந்தி அதில் இறங்குவானோ அவன் எப்பேர்ப்பட்ட வியாதிஸ்தனாயிருந்தாலும் சொஸ்தமா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ப்பத்தெட்டு வருஷம் வியாதிகொண்டிருந்த ஒரு மனுஷன் அங்கே இ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டுத்திருந்த அவனை இயேசு கண்டு, அவன் வெகுகாலமாய் வியாதிஸ்தனென்று அறிந்து, அவனை நோக்கி: சொஸ்தமாகவேண்டுமென்று விரும்புகிறாயா என்று கேட்ட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டுத்திருந்த அவனை இயேசு கண்டு, அவன் வெகுகாலமாய் வியாதிஸ்தனென்று அறிந்து, அவனை நோக்கி: சொஸ்தமாகவேண்டுமென்று விரும்புகிறாயா என்று கேட்ட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 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 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வியாதிஸ்தன் ஆண்டவரே, தண்ணீர் கலக்கப்படும்போது என்னைக் குளத்தில் கொண்டுபோய் விடுகிறதற்கு ஒருவருமில்லை, நான் போகிறதற்குள்ளே வேறொருவன் எனக்கு முந்தி இறங்கிவிடுகிறான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ை நோக்கி: எழுந்திரு, உன் படுக்கையை எடுத்துக்கொண்டு நட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டனே அந்த மனுஷன் சொஸ்தமாகி, தன் படுக்கையை எடுத்துக்கொண்டு, நடந்துபோனான். அந்த நாள் ஓய்வுநாள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டனே அந்த மனுஷன் சொஸ்தமாகி, தன் படுக்கையை எடுத்துக்கொண்டு, நடந்துபோனான். அந்த நாள் ஓய்வுநாள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யூதர்கள் குணமாக்கப்பட்டவனை நோக்கி: இது ஓய்வுநாளாயிருக்கிறதே, படுக்கையை எடுத்துக்கொண்டு போகிறது உனக்கு நியாயமல்ல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யூதர்கள் குணமாக்கப்பட்டவனை நோக்கி: இது ஓய்வுநாளாயிருக்கிறதே, படுக்கையை எடுத்துக்கொண்டு போகிறது உனக்கு நியாயமல்ல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அவர்களுக்குப் பிரதியுத்தரமாக என்னைச் சொஸ்தமாக்கினவர், உன்படுக்கையை எடுத்துக்கொண்டு நடவென்று எனக்குச் சொன்னார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அவர்களுக்குப் பிரதியுத்தரமாக என்னைச் சொஸ்தமாக்கினவர், உன்படுக்கையை எடுத்துக்கொண்டு நடவென்று எனக்குச் சொன்ன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உன் படுக்கையை எடுத்துக்கொண்டு நடவென்று உன்னுடனே சொன்ன மனுஷன் யார் என்று அவனிடத்தில் கே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ஸ்தமாக்கப்பட்டவன் அவர் இன்னாரென்று அறியவில்லை; அவ்விடத்தில் ஜனங்கள் கூட்டமாயிருந்தபடியினால் இயேசு விலகியி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ொஸ்தமாக்கப்பட்டவன் அவர் இன்னாரென்று அறியவில்லை; அவ்விடத்தில் ஜனங்கள் கூட்டமாயிருந்தபடியினால் இயேசு விலகியிரு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பின்பு இயேசு அவனை தேவாலயத்திலே கண்டு: இதோ, நீ சொஸ்தமானாய், அதிக கேடானதொன்றும் உனக்கு வராதபடி இனிப் பாவஞ்செய்யாதே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பின்பு இயேசு அவனை தேவாலயத்திலே கண்டு: இதோ, நீ சொஸ்தமானாய், அதிக கேடானதொன்றும் உனக்கு வராதபடி இனிப் பாவஞ்செய்யாதே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ன் போய், தன்னைச் சொஸ்தமாக்கினவர் இயேசு என்று யூதர்களுக்கு அறி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மனுஷன் போய், தன்னைச் சொஸ்தமாக்கினவர் இயேசு என்று யூதர்களுக்கு அறிவ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யேசு இவைகளை ஓய்வுநாளில் செய்தபடியால், யூதர்கள் அவரைத் துன்பப்படுத்தி, அவரைக் கொலைசெய்ய வகைதே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தா இதுவரைக்கும் கிரியைசெய்துவருகிறார். நானும் கிரியைசெய்துவருகிற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ர்களை நோக்கி: என் பிதா இதுவரைக்கும் கிரியைசெய்துவருகிறார். நானும் கிரியைசெய்துவருகிற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ஓய்வுநாள் கட்டளையை மீறினதுமல்லாமல், தேவனைத் தம்முடைய சொந்தப் பிதா என்றுஞ்சொல்லித் தம்மை தேவனுக்குச் சமமாக்கினபடியினாலே, யூதர்கள் அவரைக் கொலைசெய்யும்படி அதிகமாய் வகைதேட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 செய்யக் குமாரன் காண்கிறதெதுவோ, அதையேயன்றி, வேறொன்றையும் தாமாய்ச் செய்யமாட்டார்; அவர் எவைகளைச் செய்கிறாரோ, அவைகளைக் குமாரனும் அந்தப்படியே செய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இயேசு அவர்களை நோக்கி: மெய்யாகவே மெய்யாகவே நான் உங்களுக்குச் சொல்லுகிறேன் பிதாவானவர் செய்யக் குமாரன் காண்கிறதெதுவோ, அதையேயன்றி, வேறொன்றையும் தாமாய்ச் செய்யமாட்டார்; அவர் எவைகளைச் செய்கிறாரோ, அவைகளைக் குமாரனும் அந்தப்படியே செய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தாவானவர் குமாரனிடத்தில் அன்பாயிருந்து, தாம் செய்கிறவைகளையெல்லாம் அவருக்குக் காண்பிக்கிறார்; நீங்கள் ஆச்சரியப்படத்தக்கதாக இவைகளைப் பார்க்கிலும் பெரிதான கிரியைகளையும் அவருக்குக் காண்ப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தாவானவர் குமாரனிடத்தில் அன்பாயிருந்து, தாம் செய்கிறவைகளையெல்லாம் அவருக்குக் காண்பிக்கிறார்; நீங்கள் ஆச்சரியப்படத்தக்கதாக இவைகளைப் பார்க்கிலும் பெரிதான கிரியைகளையும் அவருக்குக் காண்ப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வானவர் மரித்தோரை எழுப்பி உயிர்ப்பிக்கிறதுபோல, குமாரனும் தமக்குச் சித்தமானவர்களை உயிர்ப்பி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வானவர் மரித்தோரை எழுப்பி உயிர்ப்பிக்கிறதுபோல, குமாரனும் தமக்குச் சித்தமானவர்களை உயிர்ப்பி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ியும் பிதாவைக் கனம்பண்ணுகிறதுபோல எல்லாரும் குமாரனையும் கனம்பண்ணும்படிக்கு, பிதாவானவர்தாமே ஒருவருக்கும் நியாயத்தீர்ப்புச் செய்யாமல், நியாயத்தீர்ப்புச் செய்யும் அதிகாரம் முழுவதையும் குமாரனுக்கு ஒப்புக்கொடுத்திரு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ுமாரனைக் கனம்பண்ணாதவன் அவரை அனுப்பின பிதாவையும் கனம்பண்ணாதவனாயிருக்கி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 ஆக்கினைத்தீர்ப்புக்குட்படாமல், மரணத்தைவிட்டு நீங்கி, ஜீவனுக்குட்பட்ட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 ஆக்கினைத்தீர்ப்புக்குட்படாமல், மரணத்தைவிட்டு நீங்கி, ஜீவனுக்குட்பட்ட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வசனத்தைக் கேட்டு, என்னை அனுப்பினவரை விசுவாசிக்கிறவனுக்கு நித்தியஜீவன் உண்டு; அவன் ஆக்கினைத்தீர்ப்புக்குட்படாமல், மரணத்தைவிட்டு நீங்கி, ஜீவனுக்குட்பட்டிருக்கிறான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 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 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ரித்தோர் தேவகுமாரனுடைய சத்தத்தைக் கேட்குங்காலம் வரும், அது இப்பொழுதே வந்திருக்கிறது; அதைக் கேட்கிறவர்கள் பிழைப்பார்கள் என்று மெய்யாகவே மெய்யாகவே உங்களுக்குச் சொல்ல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னெனில், பிதாவானவர் தம்மில் தாமே ஜீவனுடையவராயிருக்கிறதுபோல, குமாரனும் தம்மில்தாமே ஜீவனுடையவராயிருக்கும்படி அருள் செய்திருக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னெனில், பிதாவானவர் தம்மில் தாமே ஜீவனுடையவராயிருக்கிறதுபோல, குமாரனும் தம்மில்தாமே ஜீவனுடையவராயிருக்கும்படி அருள் செய்திருக்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மனுஷகுமாரனாயிருக்கிறபடியால், நியாயத்தீர்ப்புச் செய்யும்படிக்கு அதிகாரத்தையும் அவருக்குக் கொடுத்திருக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மனுஷகுமாரனாயிருக்கிறபடியால், நியாயத்தீர்ப்புச் செய்யும்படிக்கு அதிகாரத்தையும் அவருக்குக் கொடுத்திருக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ைக்குறித்து நீங்கள் ஆச்சரியப்படவேண்டாம்; ஏனென்றால் பிரேதக்குழிகளிலுள்ள அனைவரும் அவருடைய சத்தத்தைக் கேட்குங் காலம் வரும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ைக்குறித்து நீங்கள் ஆச்சரியப்படவேண்டாம்; ஏனென்றால் பிரேதக்குழிகளிலுள்ள அனைவரும் அவருடைய சத்தத்தைக் கேட்குங் காலம் வரும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நன்மைசெய்தவர்கள் ஜீவனை அடையும்படி எழுந்திருக்கிறவர்களாகவும், தீமை செய்தவர்கள் ஆக்கினையை அடையும்படி எழுந்திருக்கிறவர்களாகவும் புறப்ப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, நன்மைசெய்தவர்கள் ஜீவனை அடையும்படி எழுந்திருக்கிறவர்களாகவும், தீமை செய்தவர்கள் ஆக்கினையை அடையும்படி எழுந்திருக்கிறவர்களாகவும் புறப்ப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சுயமாய் ஒன்றுஞ்செய்கிறதில்லை; நான் கேட்கிறபடியே நியாயந்தீர்க்கிறேன்; எனக்குச் சித்தமானதை நான் தேடாமல், என்னை அனுப்பின பிதாவுக்குச் சித்தமானதையே நான் தேடுகிறபடியால் என் தீர்ப்பு நீதியா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னைக்குறித்து நானே சாட்சிகொடுத்தால் என் சாட்சி மெய்யாயிரா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க்குறித்துச் சாட்சிகொடுக்கிறவர் வேறொருவர் இருக்கிறார், அவர் என்னைக்குறித்துக் கொடுக்கிற சாட்சி மெய்யான சாட்சியென்று அறிந்திருக்கி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க்குறித்துச் சாட்சிகொடுக்கிறவர் வேறொருவர் இருக்கிறார், அவர் என்னைக்குறித்துக் கொடுக்கிற சாட்சி மெய்யான சாட்சியென்று அறிந்திருக்கி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யோவானிடத்தில் ஆளனுப்பி விசாரித்தீர்கள், அவன் சத்தியத்திற்கு சாட்சிகொடு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ஏற்றுக்கொள்ளுகிற சாட்சி மனுஷருடைய சாட்சியல்ல, நீங்கள் இரட்சிக்கப்படுவதற்காகவே இவைகளைச் சொல்லு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ஏற்றுக்கொள்ளுகிற சாட்சி மனுஷருடைய சாட்சியல்ல, நீங்கள் இரட்சிக்கப்படுவதற்காகவே இவைகளைச் சொல்லுகிற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எரிந்து பிரகாசிக்கிற விளக்காயிருந்தான்; நீங்களும் சிலகாலம் அவன் வெளிச்சத்திலே களிகூர மனதாயிருந்த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வானுடைய சாட்சியைப்பார்க்கிலும் மேன்மையான சாட்சி எனக்கு உண்டு; அதென்னவெனில், நான் நிறைவேற்றும்படிக்குப் பிதாவானவர் எனக்குக் கற்பித்ததும் நான் செய்துவருகிறதுமான கிரியைகளே பிதா என்னை அனுப்பினார் என்று என்னைக்குறித்துச் சாட்சி கொடுக்கிற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வானுடைய சாட்சியைப்பார்க்கிலும் மேன்மையான சாட்சி எனக்கு உண்டு; அதென்னவெனில், நான் நிறைவேற்றும்படிக்குப் பிதாவானவர் எனக்குக் கற்பித்ததும் நான் செய்துவருகிறதுமான கிரியைகளே பிதா என்னை அனுப்பினார் என்று என்னைக்குறித்துச் சாட்சி கொடுக்கிற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னை அனுப்பின பிதா தாமே என்னைக் குறித்துச் சாட்சி கொடுத்திருக்கிறார்; நீங்கள் ஒருக்காலும் அவர் சத்தத்தைக் கேட்டதுமில்லை, அவர் ரூபத்தைக் கண்டதுமி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னை அனுப்பின பிதா தாமே என்னைக் குறித்துச் சாட்சி கொடுத்திருக்கிறார்; நீங்கள் ஒருக்காலும் அவர் சத்தத்தைக் கேட்டதுமில்லை, அவர் ரூபத்தைக் கண்டதுமி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னுப்பினவரை நீங்கள் விசுவாசியாதபடியால் அவருடைய வசனம் உங்களில் தரித்திருக்கிறதுமில்லை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ேதவாக்கியங்களை ஆராய்ந்துபாருங்கள்; அவைகளால் உங்களுக்கு நித்தியஜீவன் உண்டென்று எண்ணுகிறீர்களே, என்னைக்குறித்துச் சாட்சிகொடுக்கிறவைகளும் அவைகளே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ேதவாக்கியங்களை ஆராய்ந்துபாருங்கள்; அவைகளால் உங்களுக்கு நித்தியஜீவன் உண்டென்று எண்ணுகிறீர்களே, என்னைக்குறித்துச் சாட்சிகொடுக்கிறவைகளும் அவைகளே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ிருந்தும் உங்களுக்கு ஜீவன் உண்டாகும்படி என்னிடத்தில் வர உங்களுக்கு மனத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் மனுஷரால் மகிமையை ஏற்றுக்கொள்ளுகிறத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ங்களில் தேவ அன்பு இல்லையென்று உங்களை அறிந்திருக்கிற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ன் என் பிதாவின் நாமத்தினாலே வந்திருந்தும் நீங்கள் என்னை ஏற்றுக்கொள்ளவில்லை, வேறொருவன் தன் சுய நாமத்தினாலே வந்தால் அவனை ஏற்றுக்கொள்வீ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ன் என் பிதாவின் நாமத்தினாலே வந்திருந்தும் நீங்கள் என்னை ஏற்றுக்கொள்ளவில்லை, வேறொருவன் தன் சுய நாமத்தினாலே வந்தால் அவனை ஏற்றுக்கொள்வீ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ேவனாலேமாத்திரம் வருகிற மகிமையைத் தேடாமல், ஒருவராலொருவர் மகிமையை ஏற்றுக்கொள்ளுகிற நீங்கள் எப்படி விசுவாசிப்பீர்கள்?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ேவனாலேமாத்திரம் வருகிற மகிமையைத் தேடாமல், ஒருவராலொருவர் மகிமையை ஏற்றுக்கொள்ளுகிற நீங்கள் எப்படி விசுவாசிப்பீர்கள்?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தாவினிடத்தில் நான் உங்கள்மேல் குற்றஞ்சாட்டுவேன் என்று நினையாதிருங்கள், நீங்கள் நம்புகிற மோசேயே உங்கள்மேல் குற்றஞ்சாட்டுவ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தாவினிடத்தில் நான் உங்கள்மேல் குற்றஞ்சாட்டுவேன் என்று நினையாதிருங்கள், நீங்கள் நம்புகிற மோசேயே உங்கள்மேல் குற்றஞ்சாட்டுவ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ங்கள் மோசேயை விசுவாசித்தீர்களானால், என்னையும் விசுவாசிப்பீர்கள்; அவன் என்னைக்குறித்து எழுதியிருக்கிறானே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ங்கள் மோசேயை விசுவாசித்தீர்களானால், என்னையும் விசுவாசிப்பீர்கள்; அவன் என்னைக்குறித்து எழுதியிருக்கிறானே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எழுதின வாக்கியங்களை நீங்கள் விசுவாசியாமலிருந்தால் நான் சொல்லுகிற வசனங்களை எப்படி விசுவாசிப்பீர்கள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எழுதின வாக்கியங்களை நீங்கள் விசுவாசியாமலிருந்தால் நான் சொல்லுகிற வசனங்களை எப்படி விசுவாசிப்பீ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ાછળથી યહૂદિઓના પર્વોમાંના એક પર્વ માટે ઈસુ યરૂશાલેમ ક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રૂશાલેમમાં ત્યાં પાંચ પરસાળથી ઢંકાયેલો કુંડ છે. યહૂદિ ભાષામાં તેને બેથઝાથા કહે છે. આ કું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ાંઓના દરવાજા પા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ઘણા માંદા લોકો કુંડ નજીક પરસાળોમાં પડેલ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ેટલાક લોકો આંધળા હતા, કેટલાક લંગડા હતા, કેટલાક લકવાગ્રસ્ત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ક માણસ ત્યાં પડેલો હતો જે 38 વરસથી માંદ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એ ત્યાં તે માણસને પડેલો જોયો. ઈસુએ જાણ્યું કે તે માણસ ઘણા લાંબા સમયથી માંદો હતો. તેથી ઈસુએ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ે પૂછયું, “શું તું સાજો થવા ઈચ્છ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 માંદા માણસે ઉત્તર આપ્યો, “પ્રભુ, જ્યારે તે પાણી હાલે ત્યારે તે પાણીમાં ઊતરવા માટે મન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 મારી પાસે કોઈ નથી. પાણીમાં સૌથી પહેલાં ઊતરવા માટે પ્રયત્ન કરું છું. પરંતુ જ્યારે હું પ્રયત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ું છું, ત્યારે બીજો માણસ હંમેશા મારી અગાઉ ઊતરી પડ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ઈસુએ કહ્યું, “ઊભો થા! તારી પથારી ઉપાડ અને ચાલ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તરત જ તે માણસ સાજો થઈ ગયો. તે માણસે તેની પથારી ઉપાડીને ચાલવાનું શરું કર્યુ.જે દિવસે આ 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્યું તે વિશ્રામવારનો દિવ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થી તે યહૂદિઓએ તે માણસને જે સાજો થઈ ગયો હતો તેને કહ્યું, “આજે વિશ્રામવાર છે, વિશ્રામવારને દિવ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માટે પથારી ઊચકવી તે નિયમની વિરૂદ્ધ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તે માણસે ઉત્તર આપ્યો, “તે માણસ (ઈસુ) જેણે મને સાજો કર્યો, તેણે મને કહ્યું, ‘તારી પથારી ઊચક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ૂદિઓએ તે માણસને પૂછયું, “તારી પથારી ઊચકીને ચાલ એમ જેણે તને કહ્યું તે માણસ કોણ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તે માણસ કોણ છે, એ પેલો સાજો થયેલો માણસ જાણતો નહોતો; ત્યાં તે જગ્યાએ ઘણા લોકો હતા અને ઈસ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થી ખસી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ાછળથી ઈસુ મંદિરમાં તે માણસને મળ્યો. ઈસુએ તેને કહ્યું, “જો, તું હવે સાજો થયો છે હવેથી પાપ ન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દાચ તારું કંઈક વધારે ખરાબ થાય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તે માણસ ત્યાંથી ખસી જઈને પેલા યહૂદિઓ પાસે પાછો ગયો. તે માણસે તેઓને કહ્યું કે, “તે ઈસુ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ણે તેને સાજો કર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ુ આ કાર્યો વિશ્રામવારે કરતો હતો. માટે યહૂદિઓએ ઈસુનું ખરાબ કરવાનું શરું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ઈસુએ યહૂદિઓને કહ્યું, “મારા પિતાએ કદી કામ કરવાનું બંધ કર્યુ નથી અને તેથી હું પણ કામ ક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થી યહૂદિઓએ તેને મારી નાખવાનો વધારે પ્રયત્ન કર્યો. તે યહૂદિઓએ કહ્યું, “પહેલા ઈસુ વિશ્રામવા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યદાનો ભંગ કરતો હતો પછી તે એવો દાવો કરે છે કે દેવ તેનો પિતા છે, આ રીતે તે પોતાની જાતને દેવ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ાન બનાવ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ઈસુએ ઉત્તર આપ્યો, “હું તમને સત્ય કહું છું. દીકરો તેની જાતે કંઈ કરી શકે નહિ. દીકરો બાપ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ઈ કરતા જુએ છે, તે જ માત્ર કરે છે. પિતા જે કરે છે તે જ કામ દીકરો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િતા દીકરા પર પ્રેમ કરે છે, અને પિતા પોતે જે કઈ કરે છે તે બધું જ દીકરાને દેખાડે છે; આ માણસ સા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 હતો, પરંતુ પિતા દીકરાને આના કરતાં વધારે મોટાં કામ કરવાનાં દેખાડશે. પછી તમે બધા નવાઈ પામ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િતા મૂએલાઓને ઊઠાડે છે અને તેઓને સજીવન કરે છે. તે જ રીતે દીકરો પણ તેની ઈચ્છા હોય તો મૂએલા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જીવ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કેમ કે પિતા કોઈનો ન્યાય ચૂકવતો નથી. પરંતુ પિતાએ ન્યાય કરવાની સર્વ સત્તા દીકરાને આપ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દેવે આમ કર્યુ છે કારણ કે બધા લોકો જેમ પિતાને માન આપતા તેમ દીકરાને પણ માન આપે. જો કોઈ વ્યક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ને માન આપતો નથી તો પછી તે વ્યક્તિ પિતાને પણ માન આપતો નથી. જેણે દીકરાને મોકલ્યો છે તે પિતા એક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હું તમને સત્ય કહું છું, જો કોઈ વ્યક્તિ હું જે કહું છું તે સાંભળે છે અને જેણે મને મોકલ્યો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વિશ્વાસ કરે છે તેને અનંતજીવન મળે છે. તે વ્યક્તિ અપરાધી નહિ ઠરે. તેણે મૃત્યુંમાંથી નીકળ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નમાં પ્રવે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તમને સત્ય કહું છું, હવે મહત્વનો સમય આવે છે, તે સમય અહીં આવી ચુક્યો છે. જે લોકો પાપ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ં પામ્યા છે, તેઓ દેવના દીકરાની વાણી સાંભળશે, અને તે લોકો એ જે કહે છે તેનો સ્વીકાર કરશ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ંતજીવન પ્રાપ્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કારણ કે પિતા (દેવ) ના પોતાનામાંથી જીવન આવે છે. તેથી પિતાએ દીકરા (ઈસુ) ને પણ જીવન આપવાનો અધિ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અને પિતાએ દીકરાને બધા લોકોનો ન્યાય ચુકવવાનો અધિકાર પણ આપ્યો છે. શા માટે? કારણ કે તે દીકરો માણસ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થી તમે આશ્ચર્ય પામશો નહિ. એ સમય આવે છે જ્યારે જે લોકો મૃત્યુ પામ્યા છે અને તેઓની કબરોમાં છ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વાણી સાંભ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 લોકોએ જીવનમાં સારા કામો કર્યા છે તેઓ સજીવન થશે અને અનંતજીવન મેળવશે. પરંતુ જે લોકોએ ભૂંડા ક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 તેઓને ન્યાયની સામે ઊભા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હું એકલો કંઈ કરી શક્તો નથી. જે પ્રમાણે મને કહેવામાં આવ્યું છે તે જ રીતે હું ફક્ત ન્યાય ક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તેથી મારો ન્યાય અદલ છે. શા માટે? કેમ કે હું મારી જાતને ખુશ કરવા પ્રયત્ન કરતો નથી. પરંતુ જ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મોકલ્યો છે, તેને (દેવને) હું ખુશ કરવા પ્રયત્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જો હું મારા વિષે લોકોને કહું, તો પછી લોકો મારા વિષે હું જે કઈ કહું છું તે સ્વીકા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રંતુ ત્યાં બીજી એક વ્યક્તિ છે જે લોકોને મારા વિષે કહે છે અને હું જાણું છું કે તે મારા વિષ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ઈ કહે છે તે સાચ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તમે યોહાન પાસે માણસો મોકલ્યા છે અને તેણે તમને સત્ય વિષે ક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મારા વિષે લોકોને કહેવા માટે મારે માણસની જરૂર નથી. પણ હું તમને આ બાબતો કહું છું તેથી તમારો ઉદ્ધ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ઈ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ોહાન એક દીવા જેવો હતો જે સળગતો અને પ્રકાશ આપતો અને તમે ઘડીભર તેના અજવાળામાં આનંદ પામ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પણ મારી પાસે મોટી સાબિતી છે જે યોહાનના કરતાં મોટી છે. જે કામો હું કરું છું તે મારી સાબિતી છે.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ામો છે જે મારા પિતાએ મને કરવા માટે આપ્યાં હતાં. આ કામો બતાવે છે કે મને પિતાએ મોકલ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અને જે પિતાએ મને મોકલ્યો તેણે તેની જાતે મારા વિષે સાબિતી આપેલ છે. પરંતુ તમે કદી તેની વાણી સાંભ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તે કોના જેવો દેખાય છે તે તમે કદી જો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પિતાની વાત તમારામાં રહેલી નથી. શા માટે? કારણ કે પિતાએ જેને મોકલ્યો છે તેમાં તમને વિશ્વાસ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શાસ્ત્રોને તમે કાળજીપૂર્વક તપાસી જુઓ. તમે ઘારો છો કે તે શાસ્ત્રો તમને અનંતજીવન આપે છે. પેલા એ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સ્ત્રો મારા વિષે પણ કહ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રંતુ તમે તે જીવન પામવા માટે મારી પાસે આવવાનું ઈચ્છ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“મારે માણસો પાસેથી પ્રસંશા જોઈ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ણ હું તમને જાણું છું-હું જાણું છું કે દેવ પરની પ્રીતિ તમારામ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હું મારા પિતા પાસેથી આવ્યો છું. હું તેના માટે બોલું છું. પણ જો બીજી કોઈ એક વ્યક્તિ ફક્ત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જ બોલતો આવે છે ત્યારે તમે તેને સ્વીકા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એકબીજાની પ્રસંશા થાય તે ગમે છે. પણ દેવ પાસેથી પ્રસંશા મેળવવા તમે કદી પ્રયત્ન કરતા નથી. તેથી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વી રીતે વિશ્વાસ કર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એમ ના માનશો કે હું પિતા આગળ ઊભો રહીને કહીશ કે તમે ખોટા છો. મૂસા એ વ્યક્તિ છે જે કહે છે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ટા છો. અને મૂસા એ તે જ છે જે તમને બચાવશે એવી તમે આશા રાખ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જો તમે ખરેખર મૂસામાં વિશ્વાસ કર્યો હતો તો, તમે મારા પર વિશ્વાસ કર્યો હોત. શા માટે? કારણકે મૂસ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 વિષે લખ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પરંતુ તમે મૂસાએ જે લખ્યું છે તેનો વિશ્વાસ કરતા નથી. તેથી હું જે વાતો કહું છું તેના પર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કરી શક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2026-10-20T01:22:34Z</dcterms:created>
  <dcterms:modified xsi:type="dcterms:W3CDTF">2026-10-20T01:22:34Z</dcterms:modified>
  <dc:title>યોહાન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