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ுச் செய்யவேண்டிய தர்மசகாயத்தைக்குறித்து, நான் அதிகமாக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ருளிய சொல்லிமுடியாத ஈவுக்காக அவருக்கு ஸ்தோத்த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 as concerning the ministering to the saints, it is superfluous for me to write to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 know the forwardness of your mind, for which I boast of you to them of Macedonia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haia was ready a year ago; and your zeal has provoked very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t have I sent the brethren, lest our boasting of you should be in vain in this behalf; that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aid, all of you may be read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st lest by any means if they of Macedonia come with me, and find you unprepared, we (tha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 not, all of you) should be ashamed in this same confident boast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I thought it necessary to exhort the brethren, that they would go before unto you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ke up beforehand your bounty, whereof all of you had notice before, that the same might be read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a matter of bounty, and not as of covetous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is I say, He which sows sparingly shall reap also sparingly; and he which sows bountiful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reap also bountifu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Every man according as he purposes in his heart, so let him give; not grudgingly, o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cessity: for God loves a cheerful gi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God is able to make all grace abound toward you; that all of you, always having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fficiency in all things, may abound to every good work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As it is written, He has dispersed abroad; he has given to the poor: his righteousness remai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he that ministers seed to the sower both minister bread for your food, and multiply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ed sown, and increase the fruits of your righteousness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ing enriched in every thing to all bountifulness, which causes through us thanksgiving 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administration of this service not only supplies the lack of the saints, but is abunda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by many thanksgivings unto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ile by the experiment of this ministration they glorify God for your professed subjection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spel of Christ, and for your liberal distribution unto them, and unto all m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by their prayer for you, which long after you for the exceeding grace of God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anks be unto God for his unspeakable gif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2026-10-19T23:09:38Z</dcterms:created>
  <dcterms:modified xsi:type="dcterms:W3CDTF">2026-10-19T23:09:38Z</dcterms:modified>
  <dc:title>2 Corinthians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