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that when Jesus had finished these sayings, he departed from Galilee, and came into the coasts of Judaea beyond Jorda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that when Jesus had finished these sayings, he departed from Galilee, and came into the coasts of Judaea beyond Jordan;]]></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great multitudes followed him; and he healed them ther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 Pharisees also came unto him, tempting him, and saying unto him, Is it lawful for a man to put away his wife for every caus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 Pharisees also came unto him, tempting him, and saying unto him, Is it lawful for a man to put away his wife for every caus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he answered and said unto them, Have all of you not read, that he which made them at the beginning made them male and femal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he answered and said unto them, Have all of you not read, that he which made them at the beginning made them male and femal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said, For this cause shall a man leave father and mother, and shall cleave to his wife: and they two shall be one flesh?]]></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said, For this cause shall a man leave father and mother, and shall cleave to his wife: and they two shall be one flesh?]]></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Wherefore they are no more two, but one flesh. What therefore God has joined together, let not man put asunder.]]></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Wherefore they are no more two, but one flesh. What therefore God has joined together, let not man put asunder.]]></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y say unto him, Why did Moses then command to give a writing of divorcement, and to put her away?]]></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y say unto him, Why did Moses then command to give a writing of divorcement, and to put her away?]]></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He says unto them, Moses because of the hardness of your hearts suffered you to put away your wives: but from the beginning it was not so.]]></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He says unto them, Moses because of the hardness of your hearts suffered you to put away your wives: but from the beginning it was not so.]]></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 say unto you, Whosoever shall put away his wife, except it be for fornication, and shall marry another, commits adultery: and whoso marries her which is put away does commit adultery.]]></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 say unto you, Whosoever shall put away his wife, except it be for fornication, and shall marry another, commits adultery: and whoso marries her which is put away does commit adultery.]]></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 say unto you, Whosoever shall put away his wife, except it be for fornication, and shall marry another, commits adultery: and whoso marries her which is put away does commit adultery.]]></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His disciples say unto him, If the case of the man be so with his wife, it is not good to marry.]]></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His disciples say unto him, If the case of the man be so with his wife, it is not good to marry.]]></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he said unto them, All men cannot receive this saying, save they to whom it is given.]]></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For there are some eunuchs, which were so born from their mother's womb: and there are some eunuchs, which were made eunuchs of men: and there be eunuchs, which have made themselves eunuchs for the kingdom of heaven's sake. He that is able to receive it, let him receive it.]]></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For there are some eunuchs, which were so born from their mother's womb: and there are some eunuchs, which were made eunuchs of men: and there be eunuchs, which have made themselves eunuchs for the kingdom of heaven's sake. He that is able to receive it, let him receive i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For there are some eunuchs, which were so born from their mother's womb: and there are some eunuchs, which were made eunuchs of men: and there be eunuchs, which have made themselves eunuchs for the kingdom of heaven's sake. He that is able to receive it, let him receive it.]]></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were there brought unto him little children, that he should put his hands on them, and pray: and the disciples rebuked them.]]></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were there brought unto him little children, that he should put his hands on them, and pray: and the disciples rebuked them.]]></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Jesus said, Suffer little children, and forbid them not, to come unto me: for of such is the kingdom of heave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Jesus said, Suffer little children, and forbid them not, to come unto me: for of such is the kingdom of heave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laid his hands on them, and departed thenc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behold, one came and said unto him, Good Master, what good thing shall I do, that I may have eternal lif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behold, one came and said unto him, Good Master, what good thing shall I do, that I may have eternal lif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he said unto him, Why call you me good? there is none good but one, that is, God: but if you will enter into life, keep the commandment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he said unto him, Why call you me good? there is none good but one, that is, God: but if you will enter into life, keep the commandment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He says unto him, Which? Jesus said, You shall do no murder, You shall not commit adultery, You shall not steal, You shall not bear false witnes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He says unto him, Which? Jesus said, You shall do no murder, You shall not commit adultery, You shall not steal, You shall not bear false witnes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Honour your father and your mother: and, You shall love your neighbour as yourself.]]></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Honour your father and your mother: and, You shall love your neighbour as yourself.]]></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 young man says unto him, All these things have I kept from my youth up: what lack I yet?]]></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 young man says unto him, All these things have I kept from my youth up: what lack I yet?]]></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Jesus said unto him, If you will be perfect, go and sell that you have, and give to the poor, and you shall have treasure in heaven: and come and follow m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Jesus said unto him, If you will be perfect, go and sell that you have, and give to the poor, and you shall have treasure in heaven: and come and follow m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Jesus said unto him, If you will be perfect, go and sell that you have, and give to the poor, and you shall have treasure in heaven: and come and follow m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ut when the young man heard that saying, he went away sorrowful: for he had great possession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ut when the young man heard that saying, he went away sorrowful: for he had great possession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n said Jesus unto his disciples, Verily I say unto you, That a rich man shall hardly enter into the kingdom of heaven.]]></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n said Jesus unto his disciples, Verily I say unto you, That a rich man shall hardly enter into the kingdom of heaven.]]></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again I say unto you, It is easier for a camel to go through the eye of a needle, than for a rich man to enter into the kingdom of Go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again I say unto you, It is easier for a camel to go through the eye of a needle, than for a rich man to enter into the kingdom of Go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When his disciples heard it, they were exceedingly amazed, saying, Who then can be save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When his disciples heard it, they were exceedingly amazed, saying, Who then can be saved?]]></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But Jesus beheld them, and said unto them, With men this is impossible; but with God all things are possibl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hen answered Peter and said unto him, Behold, we have forsaken all, and followed you; what shall we have therefor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hen answered Peter and said unto him, Behold, we have forsaken all, and followed you; what shall we have therefore?]]></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Jesus said unto them, Verily I say unto you, That all of you which have followed me, in the regeneration when the Son of man shall sit in the throne of his glory, all of you also shall sit upon twelve thrones, judging the twelve tribes of Israel.]]></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Jesus said unto them, Verily I say unto you, That all of you which have followed me, in the regeneration when the Son of man shall sit in the throne of his glory, all of you also shall sit upon twelve thrones, judging the twelve tribes of Israel.]]></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Jesus said unto them, Verily I say unto you, That all of you which have followed me, in the regeneration when the Son of man shall sit in the throne of his glory, all of you also shall sit upon twelve thrones, judging the twelve tribes of Israel.]]></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every one that has forsaken houses, or brethren, or sisters, or father, or mother, or wife, or children, or lands, for my name's sake, shall receive an hundredfold, and shall inherit everlasting lif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every one that has forsaken houses, or brethren, or sisters, or father, or mother, or wife, or children, or lands, for my name's sake, shall receive an hundredfold, and shall inherit everlasting life.]]></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every one that has forsaken houses, or brethren, or sisters, or father, or mother, or wife, or children, or lands, for my name's sake, shall receive an hundredfold, and shall inherit everlasting life.]]></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But many that are first shall be last; and the last shall be first.]]></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416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மத்தேயு : 1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யேசு இந்த வசனங்களைச் சொல்லிமுடித்த பின்பு, அவர் கலிலேயாவை விட்டு யோர்தானுக்கு அக்கரை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யாவின் எல்லைகளில் வ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திரளான ஜனங்கள் அவருக்குப் பின் சென்றார்கள்; அவ்விடத்தில் அவர்களைச் சொஸ்தமாக்கி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ழுது, பரிசேயர் அவரைச் சோதிக்கவேண்டுமென்று அவரிடத்தில் வந்து: புருஷனானவன் தன் மனைவியை எ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ந்தரதினாலாகிலும் தள்ளிவிடுவது நியாயமா என்று கே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ர்களுக்கு அவர் பிரதியுத்தரமாக: ஆதியிலே மனுஷரை உண்டாக்கினவர் அவர்களை ஆணும் பெண்ணு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க்கினார் என்ப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இதினிமித்தம் புருஷனானவன் தன் தகப்பனையும் தாயையும் விட்டுத் தன் மனைவியோடே இசைந்திருப்பான்;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வரும் ஒரே மாம்சமாயிருப்பார்கள் என்று அவர் சொன்னதையும், நீங்கள் வாசிக்கவி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இப்படி இருக்கிறபடியால், அவர்கள் இருவராயிராமல், ஒரே மாம்சமாயிருக்கிறார்கள்; ஆகையால் தேவன் இணை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ஷன் பிரிக்காதிருக்கக்கடவ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தற்கு அவர்கள் அப்படியானால், தள்ளுதற்சீட்டைக்கொடுத்து, அவளைத் தள்ளிவிடலாமென்று மோசே ஏ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யிட்டார்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தற்கு அவர்: உங்கள் மனைவிகளைத் தள்ளிவிடலாமென்று உங்கள் இருதயக்கடினத்தினிமித்தம் மோசே உ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ம் கொடுத்தார்; ஆதிமுதலாய் அப்படி இரு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ஆதலால், எவனாகிலும் தன் மனைவி வேசித்தனஞ்செய்ததினிமித்தமேயன்றி, அவளைத் தள்ளிவிட்டு வேறொருத்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வாகம் பண்ணினால், அவன் விபசாரம் பண்ணுகிறவனாயிருப்பான்; தள்ளிவிடப்பட்டவளை விவாகம் பண்ணுகிறவ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பசாரஞ்செய்கிறவனாயிருப்பான் என்று உங்களுக்குச் சொல்லுகிறே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ருடைய சீஷர்கள் அவரை நோக்கி: மனைவியைப்பற்றிப் புருஷனுடைய காரியம் இப்படியிருந்தால், விவா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கிறது நல்லதல்ல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தற்கு அவர்: வரம் பெற்றவர்களே தவிர மற்றவர்கள் இந்த வசனத்தை ஏற்றுக்கொள்ளமா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தாயின் வயிற்றிலிருந்து அண்ணகர்களாய்ப் பிறந்தவர்களும் உண்டு; மனுஷர்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ண்ணகர்களாக்கப்பட்டவர்களும் உண்டு; பரலோகராஜ்யத்தினிமித்தம் தங்களை அண்ணகர்களாக்கிக்கொண்டவ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 இதை ஏற்றுக்கொள்ள வல்லவன் ஏற்றுக்கொள்ளக்கடவ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ழுது, சிறு பிள்ளைகளின்மேல் கைகளை வைத்து ஜெபம்பண்ணுபடிக்கு அவர்களை அவரி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வந்தார்கள்; கொண்டுவந்தவர்களைச் சீஷர்கள் அதட்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இயேசுவோ: சிறு பிள்ளைகள் என்னிடத்தில் வருகிறதற்கு இடங்கொடுங்கள்; அவர்களைத் தடைபண்ணாதி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லோகராஜ்யம் அப்படிப்பட்டவர்களுடையது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வர்கள் மேல் கைகளை வைத்து, பின்பு அவ்விடம் விட்டுப் புறப்பட்டுப்போ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ப்பொழுது ஒருவன் வந்து, அவரை நோக்கி: நல்ல போதகரே நித்திய ஜீவனை அடையும்படி நான் எந்த நன்மையை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வேண்டும் என்று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தற்கு அவர்: நீ என்னை நல்லவன் என்று சொல்வானேன்? தேவன் ஒருவரைத்தவிர நல்லவன் ஒருவனும் இல்லையே;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வனில் பிரவேசிக்க விரும்பினால் கற்பனைகளைக் கைக்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9]]></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வன் அவரை நோக்கி: எவைகளை என்று கேட்டான். அதற்கு இயேசு: கொலை செய்யாதிருப்பாயாக, விபசா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திருப்பாயாக, களவு செய்யாதிருப்பாயாக, பொய்ச் சாட்சி சொல்லாதிருப்பா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9]]></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உன் தகப்பனையும் உன் தாயையும் கனம்பண்ணுவாயாக; உன்னிடத்தில் நீ அன்புகூருவதுபோலப் பிறனிடத்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9]]></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கூருவாயாக என்பவைகளையே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9]]></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ந்த வாலிபன் அவரை நோக்கி: இவைகளையெல்லாம் என் சிறு வயது முதல் கைக்கொண்டிருக்கிறேன்; இ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9]]></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டத்தில் குறைவு என்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தற்கு இயேசு: நீ பூரண சற்குணனாயிருக்க விரும்பினால், போய், உனக்கு உண்டானவைகளை வி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9]]></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த்திரருக்குக் கொடு, அப்பொழுது பரலோகத்தில் உனக்குப் பொக்கிஷம் உண்டாயிருக்கும். பின்பு என்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9]]></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பற்றிவா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9]]></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ந்த வாலிபன் மிகுந்த ஆஸ்தியுள்ளவனாயிருந்தபடியால், இந்த வார்த்தையைக் கேட்ட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9]]></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கமடைந்தவனாய்ப் போய்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9]]></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ப்பொழுது இயேசு தம்முடைய சீஷர்களை நோக்கி: ஐசுவரியவான் தேவனுடைய ராஜ்யத்தில் பிரவேசிப்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9]]></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தென்று, மெய்யாகவே உங்களுக்குச்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9]]></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மேலும் ஐசுவரியவான் தேவனுடைய ராஜ்யத்தில் பிரவேசிப்பதைப்பார்க்கிலும், ஒட்டகமானது ஊசியின் கா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9]]></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ழைவது எளிதாயிருக்கும் என்று உங்களுக்குச் சொல்லுகிறே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9]]></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வருடைய சீஷர்கள் அதைக்கேட்டபொழுது மிகவும் ஆச்சரியப்பட்டு: அப்படியானால் யார் ரட்சிக்கப்படக்கூ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9]]></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9]]></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இயேசு, அவர்களைப் பார்த்து: மனுஷரால் இது கூடாததுதான்; தேவனாலே எல்லாம் கூடும்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9]]></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ப்பொழுது பேதுரு அவரை நோக்கி: இதோ, நாங்கள் எல்லாவற்றையும் விட்டு, உம்மைப்பின்பற்றி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9]]></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க்கு என்னகிடைக்கு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9]]></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தற்கு இயேசு: மறுஜென்மகாலத்திலே மனுஷகுமாரன் தம்முடைய மகிமையுள்ள சிங்காசனத்தி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9]]></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ற்றிருக்கும்போது, நீங்களும், இஸ்ரவேலின் பன்னிரண்டு கோத்திரங்களையும் நியாயம் தீர்க்கிறவர்களா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9]]></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னிரண்டு சிங்காசனங்களில் வீற்றிருப்பீர்கள் என்று, மெய்யாகவே உங்களுக்குச்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9]]></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என் நாமத்தினிமித்தம் வீட்டையாவது, சகோதரரையாவது, சகோதரிகளையாவது, தகப்பனையாவது, தாயையா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9]]></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வியையாவது, பிள்ளைகளையாவது, நிலங்களையாவது விட்டவன் எவனோ, அவன் நூறத்தனையாய் அடைந்து, நித்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9]]></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வனையும் சுதந்தரித்துக்கொள்ளு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9]]></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ஆகிலும் முந்தினோர் அநேகர் பிந்தினோராயும், பிந்தினோர் அநேகர் முந்தினோராயும் இருப்பார்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9]]></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2026-10-21T01:58:10Z</dcterms:created>
  <dcterms:modified xsi:type="dcterms:W3CDTF">2026-10-21T01:58:10Z</dcterms:modified>
  <dc:title>மத்தேயு : 19</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