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venth month, in the one and twentieth day of the month, came the word of the LORD by the prophet Haggai,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venth month, in the one and twentieth day of the month, came the word of the LORD by the prophet Haggai,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now to Zerubbabel the son of Shealtiel, governor of Judah, and to Joshua the son of Josedech, the high priest, and to the residue of the people, say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now to Zerubbabel the son of Shealtiel, governor of Judah, and to Joshua the son of Josedech, the high priest, and to the residue of the people, say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 is left among you that saw this house in her first glory? and how do all of you see it now? is it not in your eyes in comparison of it as noth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 is left among you that saw this house in her first glory? and how do all of you see it now? is it not in your eyes in comparison of it as noth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t now be strong, O Zerubbabel, says the LORD; and be strong, O Joshua, son of Josedech, the high priest; and be strong, all you people of the land, says the LORD, and work: for I am with you, says the LORD of hos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t now be strong, O Zerubbabel, says the LORD; and be strong, O Joshua, son of Josedech, the high priest; and be strong, all you people of the land, says the LORD, and work: for I am with you, says the LORD of hos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t now be strong, O Zerubbabel, says the LORD; and be strong, O Joshua, son of Josedech, the high priest; and be strong, all you people of the land, says the LORD, and work: for I am with you, says the LORD of host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t now be strong, O Zerubbabel, says the LORD; and be strong, O Joshua, son of Josedech, the high priest; and be strong, all you people of the land, says the LORD, and work: for I am with you, says the LORD of host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ccording to the word that I covenanted with you when all of you came out of Egypt, so my spirit remains among you: fear all of you no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ccording to the word that I covenanted with you when all of you came out of Egypt, so my spirit remains among you: fear all of you no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us says the LORD of hosts; Yet once, it is a little while, and I will shake the heavens, and the earth, and the sea, and the dry lan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us says the LORD of hosts; Yet once, it is a little while, and I will shake the heavens, and the earth, and the sea, and the dry lan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shake all nations, and the desire of all nations shall come: and I will fill this house with glory, says the LORD of host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shake all nations, and the desire of all nations shall come: and I will fill this house with glory, says the LORD of host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silver is mine, and the gold is mine, says the LORD of hos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glory of this latter house shall be greater than of the former, says the LORD of hosts: and in this place will I give peace, says the LORD of hos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glory of this latter house shall be greater than of the former, says the LORD of hosts: and in this place will I give peace, says the LORD of host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glory of this latter house shall be greater than of the former, says the LORD of hosts: and in this place will I give peace, says the LORD of host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n the four and twentieth day of the ninth month, in the second year of Darius, came the word of the LORD by Haggai the prophet, say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n the four and twentieth day of the ninth month, in the second year of Darius, came the word of the LORD by Haggai the prophet, say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of hosts; Ask now the priests concerning the law, say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of hosts; Ask now the priests concerning the law, say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of hosts; Ask now the priests concerning the law, say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of hosts; Ask now the priests concerning the law, say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f one bear holy flesh in the skirt of his garment, and with his skirt do touch bread, or pottage, or wine, or oil, or any food, shall it be holy? And the priests answered and said, N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Haggai, If one that is unclean by a dead body touch any of these, shall it be unclean? And the priests answered and said, It shall be unclea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Haggai, If one that is unclean by a dead body touch any of these, shall it be unclean? And the priests answered and said, It shall be unclea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answered Haggai, and said, So is this people, and so is this nation before me, says the LORD; and so is every work of their hands; and that which they offer there is unclea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answered Haggai, and said, So is this people, and so is this nation before me, says the LORD; and so is every work of their hands; and that which they offer there is unclea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answered Haggai, and said, So is this people, and so is this nation before me, says the LORD; and so is every work of their hands; and that which they offer there is unclea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now, I pray you, consider from this day and upward, from before a stone was laid upon a stone in the temple of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now, I pray you, consider from this day and upward, from before a stone was laid upon a stone in the temple of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ince those days were, when one came to an heap of twenty measures, there were but ten: when one came to the pressfat in order to draw out fifty vessels out of the press, there were but twen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ince those days were, when one came to an heap of twenty measures, there were but ten: when one came to the pressfat in order to draw out fifty vessels out of the press, there were but twent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ince those days were, when one came to an heap of twenty measures, there were but ten: when one came to the pressfat in order to draw out fifty vessels out of the press, there were but twent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stroke you with blasting and with mildew and with hail in all the labours of your hands; yet all of you turned not to me, says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stroke you with blasting and with mildew and with hail in all the labours of your hands; yet all of you turned not to me, says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Consider now from this day and upward, from the four and twentieth day of the ninth month, even from the day that the foundation of the LORD's temple was laid, consider i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Consider now from this day and upward, from the four and twentieth day of the ninth month, even from the day that the foundation of the LORD's temple was laid, consider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Consider now from this day and upward, from the four and twentieth day of the ninth month, even from the day that the foundation of the LORD's temple was laid, consider i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s the seed yet in the barn? yea, as yet the vine, and the fig tree, and the pomegranate, and the olive tree, has not brought forth: from this day will I bless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s the seed yet in the barn? yea, as yet the vine, and the fig tree, and the pomegranate, and the olive tree, has not brought forth: from this day will I bless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gain the word of the LORD came unto Haggai in the four and twentieth day of the month, say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gain the word of the LORD came unto Haggai in the four and twentieth day of the month, say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peak to Zerubbabel, governor of Judah, saying, I will shake the heavens and the eart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peak to Zerubbabel, governor of Judah, saying, I will shake the heavens and the eart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overthrow the throne of kingdoms, and I will destroy the strength of the kingdoms of the heathen; and I will overthrow the chariots, and those that ride in them; and the horses and their riders shall come down, every one by the sword of his brothe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overthrow the throne of kingdoms, and I will destroy the strength of the kingdoms of the heathen; and I will overthrow the chariots, and those that ride in them; and the horses and their riders shall come down, every one by the sword of his broth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overthrow the throne of kingdoms, and I will destroy the strength of the kingdoms of the heathen; and I will overthrow the chariots, and those that ride in them; and the horses and their riders shall come down, every one by the sword of his broth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at day, says the LORD of hosts, will I take you, O Zerubbabel, my servant, the son of Shealtiel, says the LORD, and will make you as a signet: for I have chosen you, says the LORD of host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at day, says the LORD of hosts, will I take you, O Zerubbabel, my servant, the son of Shealtiel, says the LORD, and will make you as a signet: for I have chosen you, says the LORD of host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at day, says the LORD of hosts, will I take you, O Zerubbabel, my servant, the son of Shealtiel, says the LORD, and will make you as a signet: for I have chosen you, says the LORD of hos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6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காய்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ஏழாம் மாதம் இருபத்தோராந்தேதியிலே ஆகாய் என்னும் தீர்க்கதரிசியின் மூலமாய் கர்த்தருடைய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ற்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செயல்த்தியேலின் குமாரனாகிய செருபாபேல் என்னும் யூதாவின் தலைவனோடும், யோத்சதாக்கி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வா என்னும் பிரதான ஆசாரியனோடும், ஜனத்தில் மீதியானவர்களோடும் 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ந்த ஆலயத்தின் முந்தின மகிமையைக் கண்டவர்களில் உங்களுக்குள்ளே மீந்திருக்கிறவர்கள் யார்? இ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உங்களுக்கு எப்படிக் காண்கிறது? அதற்கு இது உங்கள் பார்வையில் ஒன்றுமில்லாததுபோல் காண்கிறத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னாலும் செருபாபேலே, திடன்கொள் என்று கர்த்தர் சொல்லுகிறார்; யோத்சதாக்கின் குமாரனாகிய யோசு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பிரதான ஆசாரியனே நீ திடன்கொள்; தேசத்தின் எல்லா ஜனங்களே, நீங்கள் திடன்கொள்ளுங்கள், வே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த்துங்கள் என்று கர்த்தர் சொல்லுகிறார்; நான் உங்களுடனே இருக்கிறேன் என்று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எகிப்திலிருந்து புறப்படுகிறபோது நான் உங்களோடே உடன்படிக்கை பண்ணின வார்த்தையின்படியே,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னவரும் உங்கள் நடுவில் நிலைகொண்டிருப்பார்; பயப்படா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னைகளின் கர்த்தர் சொல்லுகிறார்: கொஞ்சக்காலத்துக்குள்ளே இன்னும் ஒருதரம் நான் வான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யும் சமுத்திரத்தையும் வெட்டாந்தரையையும் அசைய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கல ஜாதிகளையும் அசையப்பண்ணுவேன், சகல ஜாதிகளாலும் விரும்பப்பட்டவர் வருவார்; இந்த ஆல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யினால் நிறையப்பண்ணுவேன்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ள்ளியும் என்னுடையது, பொன்னும் என்னுடையது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ந்தின ஆலயத்தின் மகிமையைப் பார்க்கிலும், இந்தப் பிந்தின ஆலயத்தின் மகிமை பெரிதாயிருக்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 இவ்விடத்திலே சமாதானத்தைக் கட்டளையிடுவேன் என்று சேனைகளி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ரியுவின் இரண்டாம் வருஷம் ஒன்பதாம் மாதம் இருபத்துநாலாந்தேதியிலே ஆகாய் என்னும் தீர்க்கதரி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மாய்க் கர்த்தருடைய வார்த்தை உண்டாயிற்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ஒருவன் தன் வஸ்திரத்தின் தொங்கலிலே பரிசுத்த மாம்சத்தைக்கொண்டுபோகையில் தன் வஸ்திரத்தின் தொ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த்தையாகிலும் சாதத்தையாகிலும், திராட்சரசத்தையாகிலும், எண்ணெயையாகிலும், மற்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பதார்த்தத்தையாகிலும் தொட்டால் அது பரிசுத்தமாகுமோ என்று நீ ஆசாரியரிடத்தில் வேத நியாயத்தைப்பற்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 என்று சேனைகளின் கர்த்தர்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ஆசாரியர்கள் பிரதியுத்தரமாக: பரிசுத்தமாகா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ணத்தால் தீட்டுப்பட்டவன் அவைகளில் எதையாகிலும் தொட்டால், அது தீட்டுப்படுமோ என்று ஆகாய் பி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 அதற்கு ஆசாரியர்கள் பிரதியுத்தரமாக: தீட்டுப்ப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ஆகாய் அப்படியே இந்த ஜனங்களும் இந்த ஜாதியாரும் என் சமுகத்தில் இருக்கிறா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அவர்களுடைய கைகளின் எல்லாக் கிரியைகளும் அப்படியே இருக்கிறது; அவர்கள்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 படைக்கிறதும் தீட்டு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தும் கர்த்தருடைய ஆலயத்தைக் கட்டும்படி ஒரு கல்லின்மேல் ஒரு கல் வைக்கப்பட்டது முதல்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மனதிலே சிந்தித்துப்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நாட்கள் முதல் ஒருவன் இருபது மரக்காலாகக் கண்ட அம்பாரத்தினிடத்தில்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மரக்கால்மாத்திரம் இருந்தது; ஒருவன் ஆலையின் தொட்டியில் ஐம்பதுகுடம் மொள்ள ஆலையினிடத்திலே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 குடம்மாத்திர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ருக்காயினாலும் விஷப்பனியினாலும் கல்மழையினாலும் உங்களை உங்கள் கைகளின் வேலையிலெல்லாம் அ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நீங்கள் என்னிடத்தில் மனந்திரும்பாமல்போனீர்களெ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ப்போதும் இதற்கு முந்தின காலத்தில் நடந்ததை உங்கள் மனதிலே சிந்தித்துப்பாருங்கள்; ஒன்பதாம் மா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நாலாந்தேதியாகிய இந்நாள்முதல் கர்த்தருடைய ஆலயத்தின் அஸ்திபாரம் போடப்பட்ட அந்நாள்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றகாலத்தில் நடந்ததை உங்கள் மனதிலே சிந்தித்துப்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ளஞ்சியத்தில் இன்னும் விதைத்தானியம் உண்டோ? திராட்சச்செடியும் அத்திமரமும் மாதளஞ்செ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லிவமரமும் கனிகொடுக்கவில்லையே, நான் இன்றுமுதல் உங்களை ஆசீர்வதிப்பேன் என்று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ருபத்துநாலாந்தேதியாகிய அந்நாளிலே கர்த்தருடைய வார்த்தை இரண்டாம் விசை ஆகாய் என்பவனுக்கு உண்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 யூதாவின் தலைவனாகிய செருபாபேலோடே சொல்லவேண்டியது என்னவென்றால், நான் வானத்தையும் பூமி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ய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ராஜ்யங்களின் சிங்காசனத்தைக் கவிழ்த்து, ஜாதிகளுடைய ராஜ்யங்களின் பெலத்தை அழித்து, இரத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ஏறியிருக்கிறவர்களையும் கவிழ்த்துப்போடுவேன்; குதிரைகளோடே அவைகளின்மேல் ஏறியிருப்பவர்களும் அவ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தங்கள் சகோதரனின் பட்டயத்தினாலே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னைகளின் கர்த்தர் சொல்லுகிறார்: செயல்த்தியேலின் குமாரனாகிய செருபாபேல் என்னும் என் ஊழியக்கா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நான் அந்நாளிலே சேர்த்துக்கொண்டு, உன்னை முத்திரை மோதிரமாக வைப்பே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ன்னைத் தெரிந்துகொண்டேன் என்று சேனைகளின் கர்த்தர் உரைக்கிறார் என்று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2]]></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2026-11-01T23:05:46Z</dcterms:created>
  <dcterms:modified xsi:type="dcterms:W3CDTF">2026-11-01T23:05:46Z</dcterms:modified>
  <dc:title>ஆகாய்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