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கூவின் ஏழாம் வருஷத்தில் யோவாஸ் ராஜாவாகி, எருசலேமிலே நாற்பது வருஷம் ராஜ்யபாரம்பண்ணினான்; பெயெர்செபா ஊராளாகிய அவனுடைய தாயின் பேர் சிபியா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கூவின் ஏழாம் வருஷத்தில் யோவாஸ் ராஜாவாகி, எருசலேமிலே நாற்பது வருஷம் ராஜ்யபாரம்பண்ணினான்; பெயெர்செபா ஊராளாகிய அவனுடைய தாயின் பேர் சிபியா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சாரியனாகிய யோய்தா யோவாசைப் போதகம்பண்ணின நாளெல்லாம் அவன் கர்த்தரின் பார்வைக்குச் செம்மையானதைச் செய்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சாரியனாகிய யோய்தா யோவாசைப் போதகம்பண்ணின நாளெல்லாம் அவன் கர்த்தரின் பார்வைக்குச் செம்மையானதைச் செய்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டைகளைமாத்திரம் அகற்றவில்லை; ஜனங்கள் இன்னும் மேடைகள்மேல் பலியிட்டுத் தூபங்காட்டிவ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டைகளைமாத்திரம் அகற்றவில்லை; ஜனங்கள் இன்னும் மேடைகள்மேல் பலியிட்டுத் தூபங்காட்டிவ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 காண்கிறதோ, அங்கேயெல்லாம் ஆலயத்தைப் பழுதுபார்க்கவேண்டும் என்றா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 காண்கிறதோ, அங்கேயெல்லாம் ஆலயத்தைப் பழுதுபார்க்கவேண்டும் என்றா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கிய யோவாசின் இருபத்துமூன்றாம் வருஷமட்டும் ஆசாரியர்கள் ஆலயத்தைப் பழுதுபாராதே போனபடியினா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கிய யோவாசின் இருபத்துமூன்றாம் வருஷமட்டும் ஆசாரியர்கள் ஆலயத்தைப் பழுதுபாராதே போனபடியினா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ஆசாரியர்கள் ஜனத்தின் கையிலே பணத்தை வாங்கிக்கொள்ளாமலும், ஆலயத்தைப் பழுதுபாராமலும் இருக்கிறதற்குச் சம்மதித்தா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ஆசாரியர்கள் ஜனத்தின் கையிலே பணத்தை வாங்கிக்கொள்ளாமலும், ஆலயத்தைப் பழுதுபாராமலும் இருக்கிறதற்குச் சம்மதித்தா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ண்ணின பணத்தைக் கர்த்தருடைய ஆலயத்திலே விசாரிப்புக்காரர் கையிலே கொடுப்பார்கள்; அதை அவர்கள் கர்த்தருடைய ஆலயத்தைப் பழுதுபார்க்கிற தச்சருக்கும், சிற்பாசாரிகளுக்கு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ண்ணின பணத்தைக் கர்த்தருடைய ஆலயத்திலே விசாரிப்புக்காரர் கையிலே கொடுப்பார்கள்; அதை அவர்கள் கர்த்தருடைய ஆலயத்தைப் பழுதுபார்க்கிற தச்சருக்கும், சிற்பாசாரிகளுக்கு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டைய ஆலயத்தைப் பழுது பார்க்கும்படிக்கு வேலைசெய்கிறவர்களுக்கே அதைக் கொடுத்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 செய்கிறவர்களுக்குக் கொடுக்கும்படிக்கு, பணத்தை வரப்பற்றிக் கொண்ட மனுஷர் கையிலே கணக்குக் கேளாதிருந்தார்கள்; அவர்கள் உண்மையாய் அதை நடப்பித்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வாசின் மற்ற வர்த்தமானங்களும், அவன் செய்தவை யாவும் யூதாவுடைய ராஜாக்களின் நாளாகமப் புஸ்தகத்தில் அல்லவோ எழுதியிருக்கிற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வாசின் மற்ற வர்த்தமானங்களும், அவன் செய்தவை யாவும் யூதாவுடைய ராஜாக்களின் நாளாகமப் புஸ்தகத்தில் அல்லவோ எழுதியிருக்கிற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90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రాజులు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యెహూ యేలుబడిలో ఏడవ సంవత్సరమందుయోవాషు ఏలనారంభించి యెరూషలేములో నలువది సంవత్సరములు ఏలెను. అతని తల్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యేర్షెబా సంబంధు రాలైన జిబ్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యాజకుడైన యెహోయాదా తనకు బుద్ధినేర్పువాడై యుండు దినములన్నిటిలో యోవాషు యెహోవా దృష్టికి అనుకూలము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వర్తిం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అయితే ఉన్నత స్థలములు కొట్టివేయబడక నిలిచెను; జనులు ఇంకను ఉన్నత స్థలములందు బలులు అర్పించుచు ధూ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యుచు నుం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యోవాషు యాజకులను పిలిపించియెహోవా మంది రములోనికి తేబడు ప్రతిష్ఠిత వస్తువుల విలువను అనగా జనసంఖ్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ఖలాచేయబడిన జనులు తెచ్చిన ద్రవ్యమును వంతుచొప్పున ప్రతి మనిషికి నిర్ణయమైన ద్రవ్యమును, స్వేచ్ఛచే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రైనను యెహోవా మందిరములోనికి తెచ్చిన ద్రవ్య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యాజకులలో ఒక్కొక్కడు తనకు నెలవైన వారియొద్ద తీసికొని, మందిరము ఎచ్చటెచ్చట శిథిలమై యున్నదో అచ్చటనెల్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ని బాగుచేయింపవలెనని ఆజ్ఞ ఇ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అయితే యోవాషు ఏలుబడిలో ఇరువది మూడవ సంవత్సరమువరకును యాజకులు మందిరము యొక్క శిథిలమైన స్థలము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గుచేయకయే యుండిరి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యోవాషు యాజకుడైన యెహోయాదాను మిగి లిన యాజకులను పిలిపించిమందిరములో శిథిలమైన స్థలములను మీరెందు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గుచేయక పోతిరి? ఇకను మీ మీ నెలవైన వారియొద్ద ద్రవ్యము తీసికొనక, మందిరములో శిథిలమైన స్థలము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గుచేయుటకై మీరు అంతకుముందు తీసికొనినదాని నప్పగించుడని ఆజ్ఞ ఇచ్చి 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కాబట్టి యాజకులుమందిరములో శిథిల మైన స్థలములను బాగుచేయుట మా వశము లేదు గనుక జనులయొద్ద ద్రవ్యము ఇ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సికొనమని చెప్పి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అంతట యాజకుడైన యెహోయాదా ఒక పెట్టెను తెచ్చి దాని మూతకు బెజ్జము చేసి, బలిపీఠము దగ్గరగా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రములో ప్రవేశించు వారి కుడిపార్శ్వమందు దాని నుంచగా ద్వారముకాయు యాజకులు యెహోవా మందిరములో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న ద్రవ్యమంతయు అందులో వే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పెట్టెలో ద్రవ్యము విస్తారముగా ఉన్నదని వారు తెలియ జేయగా రాజుయొక్క ప్రధాన మంత్రియును ప్రధా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జకుడును వచ్చి, యెహోవా మందిరమందు దొరికిన ద్రవ్యము లెక్కచూచి సంచులలో ఉం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తరువాత వారు ఆ ద్రవ్యమును తూచి యెహోవా మందిరపు కాపరులకు, అనగా పనిచేయించు వారి కప్పగించిరి;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మందిరమందు పనిచేసిన కంసాలులకును శిల్ప కారులకును కాసెపనివారికిని రాతిపనివారి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యెహోవా మందిరమందు శిథిలమైన స్థలములను బాగుచేయుటకు మ్రానులనేమి చెక్క బడిన రాళ్లనేమి కొనుట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రము బాగుచేయుటలో అయిన ఖర్చు అంతటికిని, ఆ ద్రవ్యము ఇచ్చుచు వ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యెహోవా మందిరమునకు వెండి పాత్రలైనను, కత్తెరలైనను, గిన్నెలైనను, బాకాలైనను, బంగారు పాత్రలై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డిపాత్రలైనను చేయబడలేదు 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మరమ్మతు పనిచేయువారికి మాత్రము ఆ ద్రవ్యము ఇచ్చి యెహోవా మందిరమును మరల బాగు చేయిం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మరియు పనివారికిచ్చుటకై ఆ ద్రవ్యము అప్పగింత పెట్టుకొనినవారు నమ్మకస్థులని వారిచేత లెక్క అడుగ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అపరాధ పరిహారార్థ బలులవలనను పాప పరిహారార్థ బలులవలనను దొరికిన సొమ్ము యెహోవా మందిరములో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బడలేదు, అది యాజకులదా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అంతట సిరియారాజైన హజాయేలు గాతు పట్టణము మీదికి పోయి యుద్ధముచేసి దాని పట్టుకొనిన తరువాత అత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రూషలేముమీదికి రాదలచియుం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యూదారాజైన యోవాషు తన పితరులైన యెహోషా పాతు యెహోరాము అహజ్యా అను యూదారాజులు ప్రతిష్ఠిం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స్తువులన్నిటిని, తాను ప్రతిష్ఠించిన వస్తువులను, యెహోవా మందిరములోను రాజనగరులోనున్న పదార్థముల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నబడిన బంగారమంతయు తీసికొనిసిరియారాజైన హజాయేలునకు పంపగా అతడు యెరూష లేమునొద్దనుండి తిరిగి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యోవాషు చేసిన యితర కార్యములనుగూర్చియు అతడు చేసిన దానినంతటిని గూర్చియు యూదారాజుల వృత్తాంత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రంథమందు వ్రాయబడి యు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అతని సేవకులు లేచి కుట్రచేసి సిల్లా అను చోటకి పోవుమార్గమందున్న మిల్లో అను నగరునందు యోవాషు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ఎట్లనగా షిమాతు కుమారుడైన యోజాకారు షోమేరు కుమారుడైన యెహోజాబాదు అను అతని సేవకులును అతనిమీద ప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డు మరణమాయెను. జనులు దావీదు పురమందు అతని పితరుల సమాధిలో అతనిని పాతిపెట్టిరి; అతని కుమారుడైన అహజ్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నికి మారుగా రాజా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2]]></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2026-10-20T07:53:24Z</dcterms:created>
  <dcterms:modified xsi:type="dcterms:W3CDTF">2026-10-20T07:53:24Z</dcterms:modified>
  <dc:title>2 రాజులు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