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வீட்டாரே கர்த்தர் உங்களுக்குச் சொல்லுகிற வசனத்தைக் கேளு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றஜாதிகளுடைய மார்க்கத்தைக் கற்றுக்கொள்ளாதிருங்கள்; வானத்தின் அடையாளங்களாலே புறஜாதிகள் கலங்குகிறார்களே என்று சொல்லி, நீங்கள் அவைகளாலே கலங்கா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ின் வழிபாடுகள் வீணாயிருக்கிறது; காட்டில் ஒரு மரத்தை வெட்டுகிறார்கள்; அது தச்சன் கையாடுகிற வாச்சியால் பண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ள்ளியினாலும் பொன்னினாலும் அதை அலங்கரித்து, அது அசையாதபடிக்கு அதை ஆணிகளாலும் சுத்திகளாலும் உறுதியாக்க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பனையைப்போல நெட்டையாய் நிற்கிறது, அவைகள் பேசமாட்டாதவைகள், அவைகள் நடக்கமாட்டாததினால் சுமக்கப்படவேண்டும்; அவைகளுக்குப் பயப்படவேண்டாம்; அவைகள் தீமைசெய்யக் கூடாது, நன்மைசெய்யவும் அவைகளுக்குச் சக்தி இ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ாவே என்னைத் தண்டியும்; ஆனாலும் நான் அவமாய்ப் போகாதபடிக்கு உம்முடைய கோபத்தினாலே அல்ல, மட்டாய்த் தண்ட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 உமக்கு ஒப்பானவனில்லை; நீரே பெரியவர்; உமது நாமமே வல்லமையில் பெரிய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ை அறியாத ஜாதிகளின்மேலும், உமது நாமத்தைத் தொழுதுகொள்ளாத வம்சங்களின்மேலும், உம்முடைய உக்கிரத்தை ஊற்றிவிடும்; அவர்கள் யாக்கோபைப் பட்சித்து, அவனை விழுங்கி, அவனை நிர்மூலமாக்கி, அவன் வாசஸ்தலத்தைப் பாழாக்கின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ாதிகளின் ராஜாவே, உமக்குப் பயப்படாதிருப்பவன் யார்? தேவரீருக்கே பயப்படவேண்டிது; ஜாதிகளுடைய எல்லா ஞானிகளிலும், அவர்களுடைய எல்லா ராஜ்யத்திலும் உமக்கு ஒப்பானவன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ாவரும் மிருககுணமும் மதியீனமுமுள்ளவர்கள்; அந்தக் கட்டை மாயையான போதக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கடாக்கப்பட்ட வெள்ளி தர்ஷீசிலும், பொன் ஊப்பாசிலுமிருத்து கொண்டுவரப்பட்டு, அவைகள் தொழிலாளியினாலும், தட்டானின் கைகளினாலும் செய்யப்பகிடுறது; இளநீலமும், இரத்தாம்பரமும் அவைகளின் உடுமானம்; அவைகளெல்லாம் தொழிலாளிகளின் கைவேலைய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மெய்யான தெய்வம்; அவர் ஜீவனுள்ள தேவன், நித்திய ராஜா; அவருடைய கோபத்தினால் பூமி அதிரும்; அவருடைய உக்கிரத்தை ஜாதிகள் சகிக்கமா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த்தையும் பூமியையும் உண்டாக்காத தெய்வங்கள், பூமியிலும் இந்த வானத்தின்கீழும் இராதபடிக்கு அழிந்துபோகும் என்பதை அவர்களுக்குச் சொல்ல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ே பூமியைத் தம்முடைய வல்லமையினால் உண்டாக்கி, பூச்சக்கரத்தைத் தம்முடைய ஞானத்தினால் படைத்து, வானத்தைத் தம்முடைய அறிவினால் விர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த்தமிடுகையில் வானத்திலே திரளான தண்ணீர் உண்டாகிறது; அவர் பூமியின் கடையாந்தரத்திலிருந்து மேகங்களை எழும்பப்பண்ணி, மழையுடனே மின்னல்களை உண்டாக்கி, காற்றைத் தமது பண்டகசாலைகளிலிருந்து புறப்படப்பண்ண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் அனைவரும் அறிவில்லாமல் மிருககுணமுள்ளவர்களானார்கள்; தட்டார் அனைவரும் வார்ப்பித்த சுரூபங்களாலே வெட்கிப்போகிறார்கள்; அவர்கள் வார்ப்பித்த விக்கிரகம் பொய்யே, அவைகளில் ஆவி இ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மாயையும், மகா எத்தான கிரியையுமாயிருக்கிறது; அவைகள் விசாரிக்கப்படும் நாளிலே அழிய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ின் பங்காயிருக்கிறவர் அவைகளைப்போல் அல்ல, அவர் சர்வத்தையும் உருவாக்கினவர்; இஸ்ரவேல் அவருடைய சுதந்தரமான கோத்திரம்; சேனைகளின் கர்த்தர் என்பது அவருடைய நாம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ரணில் குடியிருக்கிறவளே, தேசத்திலிருந்து உன் பொருள்களைச் சேர்த்துக்கொ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் இந்த முறை தேசத்தின் குடிகளைக் கவண்கொண்டெறிந்து, அவர்கள் கண்டு உணரும்படி அவர்களுக்கு நெருக்கமுண்டாக்குவேன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யோ! நான் நொறுக்கப்பட்டேன்; என் காயம் கொடிதாயிருக்கிறது; ஆனாலும் இது நான் சகிக்கவேண்டிய என் நோய் என்று நான் சொல்ல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கூடாரம் அழிந்துபோயிற்று, என் கயிறுகளெல்லாம் அறுப்புண்டுபோயின; என் பிள்ளைகள் என்னைவிட்டுப் போய்விட்டார்கள்; அவர்களில் ஒருவனுமில்லை; இனி என் கூடாரத்தை விரித்து, என் திரைகளைத் தூக்கிக்கட்டுவார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ய்ப்பர்கள் மிருககுணமுள்ளவர்களாகி, கர்த்தரைத் தேடாமற்போனார்கள்; ஆகையால், அவர்கள் காரியம் வாய்க்காமற்போய், அவர்கள் மந்தையெல்லாம் சிதறடிக்கப்பட்ட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வின் பட்டணங்களைப் பாழும் வலுசர்ப்பங்களின் தாவுமாக்கிப்போடும் செய்தியின் சத்தமும், வடதேசத்திலிருந்து பெரிய கொந்தளிப்பும் வரு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ாவே, மனுஷனுடைய வழி அவனாலே ஆகிறதல்லவென்றும், தன் நடைகளை நடத்துவது நடக்கிறவனாலே ஆகிறதல்லவென்றும் அறி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ઇસ્રાએલના લોકો, યહોવા તમને જે સંદેશો આપે છે તે ધ્યાનથી સાંભળ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કહે છે, “બીજી પ્રજાઓને રસ્તે જશો નહિ, તેઓ કુંડળી તૈયાર કરે છે તથા ગ્રહોની સ્થિતિને આ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ું ભવિષ્ય જુએ છે. તેઓ ભવિષ્યકથન કરે તેથી ડરશો નહિ. કારણ કે તે સર્વ કેવળ જૂઠાણ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પ્રજાઓની મૂર્તિઓ કશા કામની નથી, તે તો જંગલમાંથી કાપી આણેલું લાકડું છે; કારીગરે તેન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જારોથી કોત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પછી સોનારૂપાથી શણગારી છે. તેને હથોડા અને ખીલાથી જડી દીધી છે, જેથી પડી ન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ખેતરોમાં ઊભા કરેલા અસહાય ચાડિયાની જેમ તેઓના દેવ ત્યાં ઊભા રહે છે! તે બોલી શકતા નથી, તે ચાલી શક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 તેથી ઊંચકીને લઇ જવા પડે છે. આવા દેવોથી ડરશો નહિ, તે કશી ઇજા કરી શકે તેમ નથી, તેમ જ કશું ભલ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ી પણ એમની શકિત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હે યહોવા, તમે અમને સાચે માગેર્ વાળો. અમને પ્રમાણસર શિક્ષા કરો, રોષમાં આવીને નહિ, નહિ તો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 ન હતા થઇ જઇ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તમારા જેવા બીજા કોઇ દેવ નથી. તમે કેવા મહાન છો અને તમારા નામનો પ્રતાપ પણ કેવો મહાન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ારો રોષ તમે બીજી પ્રજાઓ પર ઉતારો, જે લોકો તમને માનતા નથી, તમારું નામ લેતાં નથી. કારણ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કૂબના કુટુંબોને ખાઇ ગયા છે, તેમણે તેમનો અંત આણ્યો છે, અને તેમના દેશને વેરાન બનાવી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લોકાધિપતિ, તમારો ભય કોને નહિ લાગે? તમારાથી તો ડરીને જ ચાલવું જોઇએ. સર્વ પ્રજાઓનાં જ્ઞાનીઓ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ધા રાજાઓમાં તમારા જેવું કોઇ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ૂર્તિઓની પૂજા કરનારા બન્ને અક્કલ વગરના અને મૂર્ખ છે. તેઓ મૂર્તિઓ પાસેથી શિખામણ મેળવે છે જે મા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કડાનાં ટુકડ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ાશીર્શથી ચાંદી અને ઉફાઝમાંથી સોનું લાવીને સોનીઓ એમાંથી વરખ બનાવીને એને શણગારે છે અને જાંબુડિ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િરમજી રંગના કિંમતી વસ્ત્રો એમને પહેરાવે છે. એ બધી મૂર્તિઓ કારીગરોએ બનાવ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યહોવા તો સાચેસાચ દેવ છે, એ જીવતાજાગતા દેવ છે, શાશ્વત અધિપતિ છે. તે જ્યારે રોષે ભરાય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ધરતી ધ્રુજી ઊઠે છે; પ્રજાઓ એમના ક્રોધાગ્નિને ખમી શક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કહે છે, અન્ય દેવોની પૂજા કરનારાઓને તમે આ પ્રમાણે કહેજો: “જેમણે આકાશ અને પૃથ્વીનું સર્જ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નથી, તેવા તમારા દેવો આકાશ તળેથી તથા પૃથ્વી પરથી નાશ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આપણા દેવે પોતાના સાર્મથ્યથી પૃથ્વીને ઉત્પન કરી, પોતાના ડાહપણથી પૃથ્વીને સ્થાપી,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ૌશલ્યથી આકાશને વિસ્તા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ોફાની વાદળોની ગર્જનાઓથી તેમના અવાજનો પડઘો પડે છે, તે ધુમ્મસને પૃથ્વી પરથી ઊંચે ચઢાવે છે.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જળીને ચમકાવીને વરસાદ વરસાવે છે અને પોતાના ભંડારમાંથી વાયુઓને મોક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ની સરખામણીમાં બધા માણસો મૂર્ખ અને અજ્ઞાની થઇ ગયા છે. દરેક સોની પોતે બનાવેલી મૂર્તિ જોઇને શરમ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, કારણ, એ બધી મૂર્તિઓ તો અસત્ય અને પ્રાણ વગરની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નકામી છે, હાંસીપાત્ર છે. દેવ તેમને સજા કરશે ત્યારે તેઓ નેસ્તનાબૂદ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ણ યાકૂબનો દેવ એવો નથી; તે તો આખી સૃષ્ટિનો સર્જનહાર છે, અને ઇસ્રાએલીઓને તે પોતાની પ્રજા ગ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નામ “સૈન્યોનો દેવ યહોવ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 કહે છે, “તમારામાંના જેઓ ઉપર ઘેરો નાખવામાં આવ્યો છે, તેઓ તમારો સામાન બાંધો અને હવે જ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તૈયાર રહ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ારણ કે તે એમ કહે છે કે, “આ વખતે હું એકાએક તેમને આ દેશમાંથી બહાર ફેંકી દઇશ અને મોટી આપત્તિઓ ની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મને કચડી નાખીશ, એક પણ માણસ બચવા પામ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લોકોએ કહ્યું, “અમારા ઘાની વેદના અસહ્યં છે, તે ઘા કદી રૂજાય તેમ નથી, અમે વિચાર્યુ કે; આતો ફકત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મારી જ છે અને અમે આ સહન કરી શક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અમારો તંબુ હતો ન હતો થઇ ગયો છે, એનાં દોરડાં તૂટી ગયા છે; અમારા પુત્રો અમને છોડીને ચાલ્યા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; એક પણ રહ્યો નથી; અમારો તંબુ ફરી ઊભો કરનાર કે એના પડદા બાંધનાર કોઇ નથ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નુ કારણ મારા લોકોના ઘેટાંપાળકો ભાન ભૂલી ગયા છે; તેઓ યહોવાને અનુસરતા નથી તેથી સફળ થતા નથી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બધા લોકો ઘેટાંઓના ટોળાની જેમ વેરવિખેર થ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ાંભળો, ઉત્તર તરફથી આવતાં મોટાં સૈન્યોનો ભયંકર અવાજ સાંભળો, તેઓ યહૂદિયાના નગરોને શિયાળ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તરોમાં ફેરવ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ે યહોવા, હું જાણું છું કે માણસનું ભાગ્ય એના હાથની વાત નથી. તે પોતાનો જીવનમાર્ગ નક્કી કરી શક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2026-10-20T05:23:52Z</dcterms:created>
  <dcterms:modified xsi:type="dcterms:W3CDTF">2026-10-20T05:23:52Z</dcterms:modified>
  <dc:title>યિર્મેયા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