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ந்தக் கிரியைகளையெல்லாம் செய்தீர்கள், நான் உங்களுக்கு ஏற்கனவே சொல்லிவந்திருந்தும், நீங்கள் கேளாமலும், நான் உங்களைக் கூப்பிட்டும், நீங்கள் உத்தரவுகொடாமலும் போனபடிய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ம் தரிக்கப்பட்டதும், நீங்கள் நம்பிக்கை கொண்டிருக்கிறதுமான இந்த ஆலயத்துக்கும் உங்களுக்கும் உங்கள் பிதாக்களுக்கும் நான் கொடுத்த ஸ்தலத்துக்கும், நான் சீலோவுக்குச் செய்ததுபோலச் செய்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ம் தரிக்கப்பட்டதும், நீங்கள் நம்பிக்கை கொண்டிருக்கிறதுமான இந்த ஆலயத்துக்கும் உங்களுக்கும் உங்கள் பிதாக்களுக்கும் நான் கொடுத்த ஸ்தலத்துக்கும், நான் சீலோவுக்குச் செய்ததுபோலச் செய்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டைய எல்லாச் சகோதரருமாகிய எப்பிராயீம் சந்ததி அனைத்தையும் தள்ளிப்போட்டதுபோல, உங்களையும் என் முகத்தைவிட்டுத் தள்ளிப்போடுவேன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டைய எல்லாச் சகோதரருமாகிய எப்பிராயீம் சந்ததி அனைத்தையும் தள்ளிப்போட்டதுபோல, உங்களையும் என் முகத்தைவிட்டுத் தள்ளிப்போடுவேன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இந்த ஜனத்துக்காக விண்ணப்பம் செய்யவேண்டாம்; அவர்களுக்காக மன்றாடவும் கெஞ்சவும் வேண்டாம், என்னிடத்தில் அவர்களுக்காகப் பரிந்துபேசவும் வேண்டாம், நான் உனக்குச் செவிகொடுப்ப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இந்த ஜனத்துக்காக விண்ணப்பம் செய்யவேண்டாம்; அவர்களுக்காக மன்றாடவும் கெஞ்சவும் வேண்டாம், என்னிடத்தில் அவர்களுக்காகப் பரிந்துபேசவும் வேண்டாம், நான் உனக்குச் செவிகொடுப்ப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பட்டணங்களிலும் எருசலேமின் வீதிகளிலும் அவர்கள் செய்கிறதை நீ காணவில்லைய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னமடிவுண்டாக அந்நியதேவர்களுக்குப் பானபலிகளை வார்க்கிறார்கள்; அவர்கள் வானராக்கினிக்குப் பணியாரங்களைச் சுடும்படி பிள்ளைகள் விறகுபொறுக்குகிறார்கள், பிதாக்கள் நெருப்புமூட்டுகிறார்கள், ஸ்திரீகள் மாப்பிசை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க்கா மனமடிவுண்டாக்குகிறார்கள்? தங்கள் முகங்கள் வெட்கத்துக்குட்படும்படி அவர்கள் தங்களுக்கே அல்லவோ மனமடிவுண்டாக்குகிறார்கள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க்கா மனமடிவுண்டாக்குகிறார்கள்? தங்கள் முகங்கள் வெட்கத்துக்குட்படும்படி அவர்கள் தங்களுக்கே அல்லவோ மனமடிவுண்டாக்குகிறார்கள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இதோ, என் கோபமும் என் உக்கிரமும் இந்த ஸ்தலத்தின்மேலும், மனுஷர்மேலும், மிருகங்கள்மேலும், வெளியின் மரங்கள்மேலும், பூமியின் கனிகள்மேலும் ஊற்றப்படும்; அது அவியாமல் எ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தேவனாகிய சேனைகளின் கர்த்தர் சொல்லுகிறதென்னவென்றால் உங்கள் தகனபலிகளை மற்றப் பலிகளோடுங்கூட்டி, இறைச்சியைச் சாப்பி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தேவனாகிய சேனைகளின் கர்த்தர் சொல்லுகிறதென்னவென்றால் உங்கள் தகனபலிகளை மற்றப் பலிகளோடுங்கூட்டி, இறைச்சியைச் சாப்பி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் பிதாக்களை எகிப்துதேசத்திலிருந்து அழைத்துவந்த நாளிலே, தகனபலியைக்குறித்தும், மற்றப் பலிகளைக்குறித்தும் நான் அவர்களோடே பேசினதையும் கட்டளையிட்டதையும்பார்க்கி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உங்கள் பிதாக்களை எகிப்துதேசத்திலிருந்து அழைத்துவந்த நாளிலே, தகனபலியைக்குறித்தும், மற்றப் பலிகளைக்குறித்தும் நான் அவர்களோடே பேசினதையும் கட்டளையிட்டதையும்பார்க்கி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வாக்குக்குச் செவிகொடுங்கள், அப்பொழுது நான் உங்கள் தேவனாயிருப்பேன், நீங்கள் என் ஜனமாயிருப்பீர்கள்; நான் உங்களுக்குக் கற்பிக்கும் எல்லா வழியிலும், நீங்கள் உங்களுக்கு நன்மை உண்டாகும்படிக்கு நடவுங்கள் என்கிற விசேஷத்தையே அவர்களுக்குச் சொல்லிக் கட்டளையி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் எரேமியாவுக்கு உண்டான வசனம்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ோ அதைக் கேளாமலும், தங்கள் செவியைச் சாயாமலும்போய், தங்கள் பொல்லாத இருதயத்தின் யோசனைகளின்படியும் கடினத்தின்படியும் நடந்து, முன்னிட்டல்ல பின்னிட்டே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ோ அதைக் கேளாமலும், தங்கள் செவியைச் சாயாமலும்போய், தங்கள் பொல்லாத இருதயத்தின் யோசனைகளின்படியும் கடினத்தின்படியும் நடந்து, முன்னிட்டல்ல பின்னிட்டே 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வாசலிலே நின்று, அங்கே கூறிச் சொல்லவேண்டிய வசனம் என்னவென்றால், கர்த்தரைப் பணிந்துகொள்ள இந்த வாசல்களுக்குள்ளே பிரவேசிக்கிற யூத ஜனங்களாகிய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வாசலிலே நின்று, அங்கே கூறிச் சொல்லவேண்டிய வசனம் என்னவென்றால், கர்த்தரைப் பணிந்துகொள்ள இந்த வாசல்களுக்குள்ளே பிரவேசிக்கிற யூத ஜனங்களாகிய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பிதாக்கள் எகிப்துதேசத்திலிருந்து புறப்பட்ட நாள்முதல் இந்நாள்மட்டும் நான் தீர்க்கதரிசிகளாகிய என் ஊழியக்காரரையெல்லாம் தினந்தினம் உங்களண்டைக்கு ஏற்கனவே அனுப்பிக்கொண்டிருந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பிதாக்கள் எகிப்துதேசத்திலிருந்து புறப்பட்ட நாள்முதல் இந்நாள்மட்டும் நான் தீர்க்கதரிசிகளாகிய என் ஊழியக்காரரையெல்லாம் தினந்தினம் உங்களண்டைக்கு ஏற்கனவே அனுப்பிக்கொண்டிருந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ர்கள் என் சொல்லைக் கேளாமலும், தங்கள் செவியைச் சாயாமலும் போய், தங்கள் கழுத்தைக் கடினப்படுத்தி, தங்கள் பிதாக்களைப்பார்க்கிலும் அதிக பொல்லாப்பு செய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ர்கள் என் சொல்லைக் கேளாமலும், தங்கள் செவியைச் சாயாமலும் போய், தங்கள் கழுத்தைக் கடினப்படுத்தி, தங்கள் பிதாக்களைப்பார்க்கிலும் அதிக பொல்லாப்பு செய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சேனைகளின் கர்த்தர் சொல்லுகிறார்: உங்கள் வழிகளையும் உங்கள் கிரியைகளையும் சீர்ப்படுத்துங்கள், அப்பொழுது உங்களை இந்த ஸ்தலத்திலே குடியிருக்கப்பண்ண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சேனைகளின் கர்த்தர் சொல்லுகிறார்: உங்கள் வழிகளையும் உங்கள் கிரியைகளையும் சீர்ப்படுத்துங்கள், அப்பொழுது உங்களை இந்த ஸ்தலத்திலே குடியிருக்கப்பண்ண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இந்த வார்த்தைகளையெல்லாம் அவர்களுக்குச் சொன்னாலும், அவர்கள் உனக்குச் செவிகொடுக்கமாட்டார்கள்; நீ அவர்களை நோக்கிக் கூப்பிட்டாலும், அவர்கள் உனக்கு மறுஉத்தரவு கொடுக்கமா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இந்த வார்த்தைகளையெல்லாம் அவர்களுக்குச் சொன்னாலும், அவர்கள் உனக்குச் செவிகொடுக்கமாட்டார்கள்; நீ அவர்களை நோக்கிக் கூப்பிட்டாலும், அவர்கள் உனக்கு மறுஉத்தரவு கொடுக்கமா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ஆலயம், கர்த்தரின் ஆலயம், கர்த்தரின் ஆலயம் இதுவே என்று சொல்லி, பொய்வார்த்தைகளை நம்பிக்கொள்ளாதிர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ஆலயம், கர்த்தரின் ஆலயம், கர்த்தரின் ஆலயம் இதுவே என்று சொல்லி, பொய்வார்த்தைகளை நம்பிக்கொள்ளாதிர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வழிகளையும் உங்கள் கிரியைகளையும் நன்றாய்ச் சீர்ப்படுத்தி, நீங்கள் மனுஷனுக்கும் மனுஷனுக்குமுள்ள வழக்கை நியாயமாய்த் தீர்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வழிகளையும் உங்கள் கிரியைகளையும் நன்றாய்ச் சீர்ப்படுத்தி, நீங்கள் மனுஷனுக்கும் மனுஷனுக்குமுள்ள வழக்கை நியாயமாய்த் தீர்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தேசியையும் திக்கற்றவனையும் விதவையையும் ஒடுக்காமலும், குற்றமில்லாத இரத்தத்தை இந்த ஸ்தலத்திலே சிந்தாமலும்; உங்களுக்குக் கேடுண்டாக அந்நிய தேவர்களைப் பின்பற்றாமலுமிருப்பீர்களேயாகில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ரதேசியையும் திக்கற்றவனையும் விதவையையும் ஒடுக்காமலும், குற்றமில்லாத இரத்தத்தை இந்த ஸ்தலத்திலே சிந்தாமலும்; உங்களுக்குக் கேடுண்டாக அந்நிய தேவர்களைப் பின்பற்றாமலுமிருப்பீர்களேயாகில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உங்கள் பிதாக்களுக்குக் கொடுத்த தேசமாகிய இந்த ஸ்தலத்திலே உங்களைச் சதாகாலமும் குடியிருக்கப்பண்ண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உங்கள் பிதாக்களுக்குக் கொடுத்த தேசமாகிய இந்த ஸ்தலத்திலே உங்களைச் சதாகாலமும் குடியிருக்கப்பண்ணு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ஒன்றுக்கும் உதவாத பொய்வார்த்தைகளை நீங்கள் நம்புகிற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ிருடி, கொலைசெய்து, விபசாரம்பண்ணி, பொய்யாணையிட்டு, பாகாலுக்குத் தூபங்காட்டி, நீங்கள் அறியாத அந்நிய தேவர்களைப் பின்பற்ற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ிருடி, கொலைசெய்து, விபசாரம்பண்ணி, பொய்யாணையிட்டு, பாகாலுக்குத் தூபங்காட்டி, நீங்கள் அறியாத அந்நிய தேவர்களைப் பின்பற்ற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்பாடு வந்து, என் நாமம் தரிக்கப்பட்ட இந்த ஆலயத்திலே எனக்கு முன்பாக நின்று: இந்த அருவருப்புகளையெல்லாம் செய்வதற்காக விடுதலை பெற்றிருக்கிறோமென்று சொல்வீர்களோ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மம் தரிக்கப்பட்ட இந்த ஆலயம் உங்கள் பார்வைக்குக் கள்ளர்குகையாயிற்றோ? இதோ, நானும் இதைக் கண்டேன்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மம் தரிக்கப்பட்ட இந்த ஆலயம் உங்கள் பார்வைக்குக் கள்ளர்குகையாயிற்றோ? இதோ, நானும் இதைக் கண்டேன்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முந்தி என் நாமம் விளங்கப்பண்ணின சீலோவிலுள்ள என் ஸ்தலத்துக்கு நீங்கள் போய், இஸ்ரவேல் ஜனத்தினுடைய பொல்லாப்பினிமித்தம் நான் அதற்குச் செய்ததைப் பாருங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முந்தி என் நாமம் விளங்கப்பண்ணின சீலோவிலுள்ள என் ஸ்தலத்துக்கு நீங்கள் போய், இஸ்ரவேல் ஜனத்தினுடைய பொல்லாப்பினிமித்தம் நான் அதற்குச் செய்ததைப் பார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தங்கள் தேவனாகிய கர்த்தருடைய சத்தத்தைக் கேளாமலும், புத்தியை ஏற்றுக்கொள்ளமலும் இருக்கிற, ஜாதி இதுதான் என்றும், சத்தியம் அழிந்து, அது அவர்கள் வாயிலிருந்து அற்றுப்போனதென்றும் அவர்களுக்குச் சொல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தங்கள் தேவனாகிய கர்த்தருடைய சத்தத்தைக் கேளாமலும், புத்தியை ஏற்றுக்கொள்ளமலும் இருக்கிற, ஜாதி இதுதான் என்றும், சத்தியம் அழிந்து, அது அவர்கள் வாயிலிருந்து அற்றுப்போனதென்றும் அவர்களுக்குச் சொல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தங்கள் தேவனாகிய கர்த்தருடைய சத்தத்தைக் கேளாமலும், புத்தியை ஏற்றுக்கொள்ளமலும் இருக்கிற, ஜாதி இதுதான் என்றும், சத்தியம் அழிந்து, அது அவர்கள் வாயிலிருந்து அற்றுப்போனதென்றும் அவர்களுக்குச் சொல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உன் தலைமயிரைச் சிரைத்து, எறிந்துவிட்டு, உயர்தலங்களிலே புலம்பிக்கொண்டிரு; கர்த்தர் தமது சினத்துக்கு ஏதுவான சந்ததியை வெறுத்து நெகிழவிட்ட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உன் தலைமயிரைச் சிரைத்து, எறிந்துவிட்டு, உயர்தலங்களிலே புலம்பிக்கொண்டிரு; கர்த்தர் தமது சினத்துக்கு ஏதுவான சந்ததியை வெறுத்து நெகிழவிட்ட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புத்திரர் என் பார்வைக்குப் பொல்லாப்பானதைச் செய்தார்கள் என்று கர்த்தர் சொல்லுகிறார்; என் நாமம் தரித்திருக்கிற ஆலயத்தைத் தீட்டுப்படுத்தித் தங்கள் அருவருப்புகளை அதிலே வைத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் குமாரரையும் தங்கள் குமாரத்திகளையும் அக்கினியிலே தகனிக்கிறதற்காக, அவர்கள் இன்னோம் குமாரனின் பள்ளத்தாக்கிலுள்ள தோப்பேத்தின் மேடைகளைக் கட்டினார்கள்; அதை நான் கட்டளையிடவுமில்லை, அது என் மனதில் தோன்றவும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, இதோ, நாட்கள் வருமென்று கர்த்தர் சொல்லுகிறார்; அப்பொழுது அது அப்புறம் தோப்பேத் என்றும், இன்னோம் குமாரனின் பள்ளத்தாக்கென்றும் சொல்லப்படாமல், சங்காரப்பள்ளத்தாக்கென்று சொல்லப்படும்; தோப்பேத்திலே இடங்கிடையாமற்போகுமட்டும் சவங்களை அடக்கம்பண்ணுவ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ஜனத்தின் பிணங்கள் ஆகாயத்தின் பறவைகளுக்கும் பூமியின் மிருகங்களுக்கும் இரையாகும்; அவைகளை வெருட்டுவாரும் இல்லாதிருப்ப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ஜனத்தின் பிணங்கள் ஆகாயத்தின் பறவைகளுக்கும் பூமியின் மிருகங்களுக்கும் இரையாகும்; அவைகளை வெருட்டுவாரும் இல்லாதிருப்ப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யூதாவின் பட்டணங்களிலும் எருசலேமின் வீதிகளிலும் களிப்பின் சத்தத்தையும், மகிழ்ச்சியின் சத்தத்தையும், மணவாளனின் சத்தத்தையும், மணவாட்டியின் சத்தத்தையும் ஓயப்பண்ணுவேன்; தேசம் பாழாக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யூதாவின் பட்டணங்களிலும் எருசலேமின் வீதிகளிலும் களிப்பின் சத்தத்தையும், மகிழ்ச்சியின் சத்தத்தையும், மணவாளனின் சத்தத்தையும், மணவாட்டியின் சத்தத்தையும் ஓயப்பண்ணுவேன்; தேசம் பாழ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കയാൽ നിങ്ങൾ ഈ പ്രവൃത്തികളെ ഒക്കെയും ചെയ്കയും ഞാൻ അതികാലത്തും ഇടവിടാതെയും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ച്ചുവന്നിട്ടും നിങ്ങൾ കേൾക്കാതിരിക്കയും ഞാൻ നിങ്ങളെ വിളിച്ചിട്ടും നിങ്ങൾ ഉത്തരം പറയാതിര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ക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റെ നാമം വിളിച്ചിരിക്കുന്നതും നിങ്ങൾ ആശ്രയിക്കുന്നതുമായ ഈ ആലയത്തോടും നിങ്ങൾക്കും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ക്കന്മാർക്കും ഞാൻ തന്നിരിക്കുന്ന ഈ സ്ഥലത്തോടും ശീലോവോടു ചെയ്തതുപോലെ ഞാൻ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ങ്ങളുടെ സകലസഹോദരന്മാരുമായ എഫ്രയീംസന്തതിയെ ഒക്കെയും ഞാൻ തള്ളിക്കളഞ്ഞതുപോലെ നിങ്ങളെയ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നിന്നു തള്ളിക്കളയ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കൊണ്ടു നീ ഈ ജനത്തിന്നു വേണ്ടി പ്രാർത്ഥിക്കരുതു; അവർക്കു വേണ്ടി യാചനയും പ്രാർത്ഥന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ക്കരുതു; എന്നോടു പക്ഷവാദം ചെയ്കയുമരുതു; ഞാൻ നിന്റെ അപേക്ഷ കേൾ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െഹൂദാപട്ടണങ്ങളിലും യെരൂശലേമിന്റെ വീഥികളിലും അവർ ചെയ്യുന്നതു നീ കാണ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ിക്കു കോപം വരത്തക്കവണ്ണം അവർ ആകാശരാജ്ഞിക്കു അപ്പം ചുടേണ്ടതിന്നും അന്യദേവന്മാർക്കു പാനീയബ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രേണ്ടതിന്നും മക്കൾ വിറകു പെറുക്കുകയും അപ്പന്മാർ തീ കത്തിക്കയും സ്ത്രീകൾ മാവു കുഴെ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അവർ എന്നെയോ മുഷിപ്പിക്കുന്നതു? സ്വന്തലജ്ജെക്കായിട്ടു തങ്ങളെ തന്നേയല്ലയോ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ുകൊണ്ടു യഹോവയായ കർത്താവു ഇപ്രകാരം അരുളിച്ചെയ്യുന്നു: ഇതാ, എന്റെ കോപവും എന്റെ ക്രോധവും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ത്തു മനുഷ്യന്റെ മേലും മൃഗത്തിന്മേലും പറമ്പിലെ വൃക്ഷങ്ങളിന്മേലും നിലത്തിലെ വിളവിന്മേലും ചൊരി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കെട്ടുപോകാതെ ജ്വലിച്ചുകൊണ്ട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ിസ്രായേലിന്റെ ദൈവമായ സൈന്യങ്ങളുടെ യഹോവ ഇപ്രകാരം അരുളിച്ചെയ്യുന്നു: നിങ്ങൾ ഹനനയാഗ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ോമയാഗങ്ങളും കൂട്ടി മാംസം തിന്ന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നിങ്ങളുടെ പിതാക്കന്മാരെ മിസ്രയീംദേശത്തുനിന്നു കൊണ്ടുവന്ന നാളിൽ ഹോമയാഗങ്ങളെക്കുറിച്ചാകട്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നനയാഗങ്ങളെക്കുറിച്ചാകട്ടെ അവരോടു സംസാരിക്കയോ കല്പിക്കയോ ചെയ്ത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റെ വാക്കു കേട്ടനുസരിപ്പിൻ; എന്നാൽ ഞാൻ നിങ്ങൾക്കു ദൈവമായും നിങ്ങൾ എനിക്കു ജനമായും ഇ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നന്നായിരിക്കേണ്ടതിന്നു ഞാൻ നിങ്ങളോടു കല്പിച്ചിട്ടുള്ള വഴികളിലൊക്കെയും നടപ്പിൻ എന്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്യമത്രേ ഞാൻ അവരോടു കല്പ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ിങ്കൽനിന്നു യിരെമ്യാവിന്നുണ്ടായ അരുളപ്പാട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്നാൽ അവർ അനുസരിക്കയോ ശ്രദ്ധിക്കയോ ചെയ്യാതെ തങ്ങളുടെ ദുഷ്ടഹൃദയത്തിന്റെ ആലോചന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ശ്ശാഠ്യത്തിലും നടന്നു മുമ്പോട്ടല്ല പുറകോട്ടു തന്നേ പൊയ്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 യഹോവയുടെ ആലയത്തിന്റെ വാതിൽക്കൽ നിന്നുകൊണ്ടു: യഹോവയെ നമസ്കരിപ്പാൻ ഈ വാതിലുകളിൽകൂ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ക്കുന്നവരായ എല്ലാ യെഹൂദയുമായുള്ളോരേ, യഹോവയുടെ അരുളപ്പാടു കേൾപ്പിൻ എന്നീ വചനം വിളിച്ചു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ിങ്ങളുടെ പിതാക്കന്മാർ മിസ്രയീംദേശത്തുനിന്നു പുറപ്പെട്ട നാൾമുതൽ ഇന്നുവരെയും ഞാൻ അതികാല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വിടാതെയും പ്രവാചകന്മാരായ എന്റെ സകലദാസന്മാരെയും നിങ്ങളുടെ അടുക്കൽ പറഞ്ഞയച്ച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എന്നിട്ടും എന്നെ കേട്ടനുസരിക്കയോ ശ്രദ്ധിക്കയോ ചെയ്യാതെ അവർ ദുശ്ശാഠ്യം കാട്ടി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ക്കന്മാരെക്കാൾ അധികം ദോഷ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ിസ്രായേലിന്റെ ദൈവമായ സൈന്യങ്ങളുടെ യഹോവ ഇപ്രകാരം അരുളിച്ചെയ്യുന്നു: നിങ്ങളുടെ നടപ്പ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കളും നന്നാക്കുവിൻ; എന്നാൽ ഞാൻ നിങ്ങളെ ഈ സ്ഥലത്തു വസിക്കുമാറ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ഈ വചനങ്ങളെ ഒക്കെയും നീ അവരോടു പറയുമ്പോൾ അവർ നിനക്കു ചെവി തരികയില്ല; നീ അവരെ വിളിക്കുമ്പോൾ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തരം പറ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ോവയുടെ മന്ദിരം, യഹോവയുടെ മന്ദിരം, യഹോവയുടെ മന്ദിരം എന്നിങ്ങനെയുള്ള വ്യാജവാക്കുക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രയ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ളുടെ നടപ്പും പ്രവൃത്തികളും നിങ്ങൾ വാസ്തവമായി നന്നാക്കുന്നുവെങ്കിൽ, നിങ്ങൾ തമ്മിൽതമ്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ം നടത്തുന്നുവെങ്ക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രദേശിയെയും അനാഥനെയും വിധവയെയും പീഡിപ്പിക്കാതെയും കുറ്റമില്ലാത്ത രക്തം ഈ സ്ഥലത്തു ചിന്നിക്കാ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ആപത്തിന്നായി അന്യദേവന്മാരോടു ചെന്നു ചേരാതെയും ഇരിക്കുന്നു എങ്ക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നിങ്ങളുടെ പിതാക്കന്മാർക്കു കൊടുത്ത ദേശമായ ഈ സ്ഥലത്തു നിങ്ങളെ എന്നും എന്ന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ിക്കുമാറ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ൾ പ്രയോജനമില്ലാത്ത വ്യാജവാക്കുകളിൽ ആശ്രയ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ങ്ങൾ മോഷ്ടിക്കയും കുലചെയ്കയും വ്യഭിചരിക്കയും കള്ളസ്സത്യം ചെയ്കയും ബാലിന്നു ധൂപം കാട്ട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അറിയാത്ത ദേവന്മാരോടു ചെന്നു ചേരു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ിന്നെ വന്നു എന്റെ നാമം വിളിച്ചിരിക്കുന്ന ഈ ആലയത്തിൽ എന്റെ സന്നിധിയിൽ നിന്നുകൊണ്ടു: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പ്പെട്ടിരിക്കുന്നു എന്നു പറയുന്നതു ഈ മ്ളേച്ഛതകളൊക്കെയും ചെയ്യേണ്ടതിന്നു തന്നേ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റെ നാമം വിളിച്ചിരിക്കുന്ന ഈ ആലയം കള്ളന്മാരുടെ ഗുഹ എന്നു നിങ്ങൾക്കു തോന്നുന്നുവോ? എന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അങ്ങിനെ തന്നേ തോന്നുന്നു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ആദിയിൽ എന്റെ നാമം വിളിച്ചിരുന്ന ശീലോവിൽ ഉള്ള എന്റെ വാസസ്ഥലത്തു നിങ്ങൾ ചെന്നു എന്റെ ജന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 ദുഷ്ടതനിമിത്തം ഞാൻ അതിനോടു ചെയ്തതു നോക്കുവ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എന്നാൽ നീ അവരോടു പറയേണ്ടതു: തങ്ങളുടെ ദൈവമായ യഹോവയുടെ വാക്കു കേട്ടനുസരിക്കയോ ഉപദേശ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ക്കൊൾകയോ ചെയ്യാത്ത ജാതിയാകുന്നു ഇതു; വിശ്വസ്തത നശിച്ചു അവരുടെ വായ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മ്മൂലമ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നിന്റെ തലമുടി കത്രിച്ചു എറിഞ്ഞുകളക; മൊട്ടക്കുന്നിന്മേൽ കയറി വിലാപം കഴിക്ക; യഹോവ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ോധത്തിന്റെ സന്തതിയെ ഉപേക്ഷിച്ചു തള്ളിക്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െഹൂദാപുത്രന്മാർ എനിക്കു അനിഷ്ടമായുള്ളതു ചെയ്തു എന്നു യഹോവയുടെ അരുളപ്പാടു. എന്റെ നാ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ിരിക്കുന്ന ആലയത്തെ മലിനമാക്കുവാൻ തക്കവണ്ണം അവർ തങ്ങളുടെ മ്രേച്ഛവിഗ്രഹങ്ങളെ അ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ഷ്ഠ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തങ്ങളുടെ പുത്രന്മാരെയും പുത്രിമാരെയും അഗ്നിയിൽ ഇട്ടു ദഹിപ്പിക്കേണ്ടതിന്നു അവർ ബെ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ിന്നോംതാഴ്വരയിലുള്ള തോഫെത്തിലെ പൂജാഗിരികളെ പണിതിരിക്കുന്നു; അതു ഞാൻ കല്പിച്ചതല്ല; എന്റെ മനസ്സ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ന്നിയതുമ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തുകൊണ്ടു ഇനി അതിന്നു തോഫെത്ത് എന്നും ബെൻ ഹിന്നോംതാഴ്വര എന്നും പേരു പറയാതെ കുലത്താഴ്വര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ർ വിളിക്കുന്ന കാലം വരും എന്നു യഹോവയുടെ അരുളപ്പാടു. വേറെ സ്ഥലം ഇല്ലായ്കകൊണ്ടു അവർ തോഫെത്തിൽ ശ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എന്നാൽ ഈ ജനത്തിന്റെ ശവങ്ങൾ ആകാശത്തിലെ പക്ഷികൾക്കും ഭൂമിയിലെ കാട്ടുമൃഗങ്ങൾക്കും ഇരയായിത്തീ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ും അവയെ ആട്ടിക്കള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ന്നു ഞാൻ യെഹൂദാപട്ടണങ്ങളിൽനിന്നും യെരൂശലേം വീഥികളിൽനിന്നും ആനന്ദഘോഷവും സന്തോഷധ്വന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ണവാളന്റെ സ്വരവും മണവാട്ടിയുടെ സ്വരവും നീക്കിക്കളയും; ദേശമോ ശൂന്യമായിക്കി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2026-10-20T02:57:27Z</dcterms:created>
  <dcterms:modified xsi:type="dcterms:W3CDTF">2026-10-20T02:57:27Z</dcterms:modified>
  <dc:title>യിരെമ്യാവ്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