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யோ ஆரோக்கியமான உபதேசத்துக்கேற்றவைகளைப் பேச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புருஷர்கள் ஜாக்கிரதையுள்ளவர்களும், நல்லொழுக்கமுள்ளவர்களும், தெளிந்த புத்தியுள்ளவர்களும், விசுவாசத்திலும் அன்பிலும் பொறுமையிலும் ஆரோக்கியமுள்ளவர்களுமாயிருக்கும்படி புத்திசொல்ல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புருஷர்கள் ஜாக்கிரதையுள்ளவர்களும், நல்லொழுக்கமுள்ளவர்களும், தெளிந்த புத்தியுள்ளவர்களும், விசுவாசத்திலும் அன்பிலும் பொறுமையிலும் ஆரோக்கியமுள்ளவர்களுமாயிருக்கும்படி புத்தி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ிர்வயதுள்ள ஸ்திரீகளும் அப்படியே பரிசுத்தத்துக்கேற்றவிதமாய் நடக்கிறவர்களும், அவதூறுபண்ணாதவர்களும், மதுபானத்துக்கு அடிமைப்படாதவர்களுமாயிருக்க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ிர்வயதுள்ள ஸ்திரீகளும் அப்படியே பரிசுத்தத்துக்கேற்றவிதமாய் நடக்கிறவர்களும், அவதூறுபண்ணாதவர்களும், மதுபானத்துக்கு அடிமைப்படாதவர்களுமாயிருக்கவ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ம் துக்கப்படாதபடிக்கு பாலிய ஸ்திரீகள் தங்கள் புருஷரிடத்திலும், தங்கள் பிள்ளைகளிடத்திலும் அன்புள்ளவர்கள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ெளிந்த புத்தியுள்ளவர்களும், கற்புள்ளவர்களும், வீட்டில் தரித்திருக்கிறவர்களும், நல்லவர்களும், தங்கள் புருஷருக்குக் கீழ்ப்படிகிறவர்களுமாயிக்கும்படி, அவர்களுக்குப் படிப்பிக்கத்தக்க நற்காரியங்களைப் போதிக்கிறவர்களுமாயிருக்கவும் முதிர்வயதுள்ள ஸ்திரீகளுக்குப் புத்திசொல்ல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ெளிந்த புத்தியுள்ளவர்களும், கற்புள்ளவர்களும், வீட்டில் தரித்திருக்கிறவர்களும், நல்லவர்களும், தங்கள் புருஷருக்குக் கீழ்ப்படிகிறவர்களுமாயிக்கும்படி, அவர்களுக்குப் படிப்பிக்கத்தக்க நற்காரியங்களைப் போதிக்கிறவர்களுமாயிருக்கவும் முதிர்வயதுள்ள ஸ்திரீகளுக்குப் புத்திசொல்ல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, பாலிய புருஷரும் தெளிந்த புத்தியுள்ளவர்களாயிருக்கவும் நீ புத்தி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யே எல்லாவற்றிலும் உன்னை நற்கிரியைகளுக்கு மாதிரியாகக் காண்பி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யே எல்லாவற்றிலும் உன்னை நற்கிரியைகளுக்கு மாதிரியாகக் காண்பி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திரியானவன் உங்களைக்குறித்துப் பொல்லாங்கு சொல்லுகிறதற்கு ஒன்றுமில்லாமல் வெட்கப்படத்தக்கதாக, உபதேசத்திலே விகற்பமில்லாதவனும், நல்லொழுக்கமுள்ளவனும் குற்றம்பிடிக்கப்படாத ஆரோக்கியமான வசனத்தைப் பேசுகிறவனுமாயிருப்ப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திரியானவன் உங்களைக்குறித்துப் பொல்லாங்கு சொல்லுகிறதற்கு ஒன்றுமில்லாமல் வெட்கப்படத்தக்கதாக, உபதேசத்திலே விகற்பமில்லாதவனும், நல்லொழுக்கமுள்ளவனும் குற்றம்பிடிக்கப்படாத ஆரோக்கியமான வசனத்தைப் பேசுகிறவனுமாயிருப்ப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லைக்காரர் நம்முடைய இரட்சகராகிய தேவனுடைய உபதேசத்தை எல்லாவற்றிலும் அலங்கரிக்கத்தக்கதாக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லைக்காரர் நம்முடைய இரட்சகராகிய தேவனுடைய உபதேசத்தை எல்லாவற்றிலும் அலங்கரிக்கத்தக்கதாக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ங்கள் எஜமான்களுக்கு கீழ்ப்படிந்திருந்து எதிர்த்துப்பேசாமல், எல்லாவற்றிலும் பிரியமுண்டாக நடந்துகொள்ளவும், திருடாமலிருந்து, சகலவிதத்திலும் நல்லுண்மையைக் காண்பிக்கவும் புத்திசொல்ல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ங்கள் எஜமான்களுக்கு கீழ்ப்படிந்திருந்து எதிர்த்துப்பேசாமல், எல்லாவற்றிலும் பிரியமுண்டாக நடந்துகொள்ளவும், திருடாமலிருந்து, சகலவிதத்திலும் நல்லுண்மையைக் காண்பிக்கவும் புத்திசொல்ல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 எல்லா மனுஷருக்கும் இரட்சிப்பை அளிக்கத்தக்க தேவகிருபையானது பிரசன்னமாக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 எல்லா மனுஷருக்கும் இரட்சிப்பை அளிக்கத்தக்க தேவகிருபையானது பிரசன்னமாக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அவபக்தியையும் லெளகிக இச்சைகளையும் வெறுத்து, தெளிந்தபுத்தியும் நீதியும் தேவபக்தியும் உள்ளவர்களாய் இவ்வுலகத்திலே ஜீவனம்பண்ண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அவபக்தியையும் லெளகிக இச்சைகளையும் வெறுத்து, தெளிந்தபுத்தியும் நீதியும் தேவபக்தியும் உள்ளவர்களாய் இவ்வுலகத்திலே ஜீவனம்பண்ண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நம்பியிருக்கிற ஆனந்த பாக்கியத்துக்கும், மகா தேவனும் நமது இரட்சகருமாகிய இயேசுகிறிஸ்துவினுடைய மகிமையின் பிரசன்னமாகுதலுக்கும் எதிர்பார்த்துக்கொண்டிருக்கும்படி நமக்குப் போதி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நம்பியிருக்கிற ஆனந்த பாக்கியத்துக்கும், மகா தேவனும் நமது இரட்சகருமாகிய இயேசுகிறிஸ்துவினுடைய மகிமையின் பிரசன்னமாகுதலுக்கும் எதிர்பார்த்துக்கொண்டிருக்கும்படி நமக்குப் போதி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ம்மைச் சகல அக்கிரமங்களினின்று மீட்டுக்கொண்டு, தமக்குரிய சொந்த ஜனங்களாகவும், நற்கிரியைகளைச் செய்ய பக்திவைராக்கியமுள்ளவர்களாகவும் நம்மைச் சுத்திகரிக்கும்படி, நமக்காகத் தம்மைத்தாமே ஒப்புக்கொடுத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ம்மைச் சகல அக்கிரமங்களினின்று மீட்டுக்கொண்டு, தமக்குரிய சொந்த ஜனங்களாகவும், நற்கிரியைகளைச் செய்ய பக்திவைராக்கியமுள்ளவர்களாகவும் நம்மைச் சுத்திகரிக்கும்படி, நமக்காகத் தம்மைத்தாமே ஒப்புக்கொடு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களை நீ பேசி, போதித்து, சகல அதிகாரத்தோடும் கடிந்துகொள். ஒருவனும் உன்னை அசட்டைபண்ண இடங்கொடாதிருப்ப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களை நீ பேசி, போதித்து, சகல அதிகாரத்தோடும் கடிந்துகொள். ஒருவனும் உன்னை அசட்டைபண்ண இடங்கொடாதிருப்ப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ত্য শিক্ষা অনুসরণের জন্য তুমি অবশ্যই লোকেদের এইসব কাজ করতে বল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বৃদ্ধদের বল, য়েন তাঁরা আত্মসংযমী, গন্ভীর ও বিজ্ঞ হন৷ তাঁরা য়েন বিশ্বাসে, ভালোবাসায় ধৈর্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ৃঢ় হ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ভাবে বৃদ্ধদের বল তাঁরা য়েন আচরণে পবিত্র হন৷ তাঁরা য়েন অপরের সম্বন্ধে মিথ্যা অপবাদ রটিয়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ড়ান ও দ্রাক্ষারসপানে আসক্ত না হন৷ কিন্তু তাঁরা য়েন সত্ শিক্ষা দিয়ে বেড়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বং যুবতীদের শিক্ষা দেন য়েন তারা তাদের স্বামীদের ও সন্তানদের ভালবাস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য়েন বিচক্ষণ, পরিশুদ্ধ, গৃহকার্য়ে নিষ্ঠাবতী, দয়ামযী ও স্বামীর প্রতি অনুগত হয় তাহলে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বার্তা সম্বন্ধে বিরূপ মন্তব্য কর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ইভাবে যুবকদের বল য়েন তারা সব কিছুতেই আত্মসংযম বজায় রাখ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র তুমি নিজে সব বিষয়ে তাদের সামনে সত্ কাজের আদর্শ হও৷ তুমি যখন শিক্ষা দেবে তখন সতত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ম্ভীর্য়ের সঙ্গে তা দি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খন কথা বলবে তখন সত্য বলো য়েন যা তুমি বলছ কেউ তার সমালোচনা করতে না পারে৷ এর ফলে তোমার বিপক্ষ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জ্জায় পড়বে, কারণ তোমার সম্পর্কে সে খারাপ কিছুই বল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দাসদের তুমি এই শিক্ষা দাও; তারা য়েন সবসময় নিজেদের মনিবদের আজ্ঞা পালন করে, তাদের সন্তুষ্ট রাখ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্রাণ চেষ্টা করে, এবং মনিবদের কথার প্রতিবাদ না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া য়েন মনিবদের কিছু চুরি না করে এবং তাদের মনিবদের বিশ্বাসভাজন হয়৷ এইভাবে তাদের সমস্ত, আচরণ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াশ পাবে য়ে আমাদের ত্রাণকর্তা ঈশ্বরের শিক্ষা উত্ত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ঐভাবেই আমাদের চলা উচিত কারণ ঈশ্বরের অনুগ্রহ প্রকাশিত হয়েছে৷ সে অনুগ্রহ প্রত্যেক মানুষক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ে, সেই অনুগ্রহ আমাদের দেওয়া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ই অনুগ্রহ আমাদের শিক্ষা দেয়, য়েন আমরা ঈশ্বরবিহীন জীবনযাপন না করি ও জগতের কামনা বাস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গ্রাহ্য় করে এই বর্তমান জগতে আত্মনিয়ন্ত্রিত,ন্যায়পরায়ণ এবং ধার্মিকভাবে জীবনযাপন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াদের মহান ঈশ্বর এবং ত্রাণকর্তা যীশু খ্রীষ্টের মহিমার আবির্ভাবের জন্য যখন অপেক্ষা করছি,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আমরা সবাই এইভাবেই চলি৷ তিনিই আমাদের মহান প্রত্যাশা, যিনি মহিমা নিয়ে আস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খ্রীষ্ট আমাদের জন্যে নিজেকে দিলেন, যাতে সমস্ত মন্দ থেকে আমাদের উদ্ধার করতে পারেন, যাতে আমরা সত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মে আগ্রহী ও পরিশুদ্ধ মানুষ হিসেবে কেবল তাঁর হ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সব কথা বল এবং পূর্ণ কর্তৃত্ত্বের সঙ্গে তাদের উত্‌সাহিত কর ও তিরস্কার কর৷ কেউ য়েন তোমাকে তুচ্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না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2026-10-20T04:38:38Z</dcterms:created>
  <dcterms:modified xsi:type="dcterms:W3CDTF">2026-10-20T04:38:38Z</dcterms:modified>
  <dc:title>তীত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