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God, the Holy Ghost, 
In this accepted hour, 
As on the day of Pentecost, 
Descend in all Thy powe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meet with one accord 
In our appointed place, 
And wait the promise of our Lord, 
The Spirit of all gr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young, the old, inspire 
With wisdom from above, 
And give us hearts and tongues of fire 
To pray, and praise, and l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pirit of Light, explore 
And chase our gloom away, 
With lustre shining more and more 
Unto the perfect da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2026-07-30T19:35:03Z</dcterms:created>
  <dcterms:modified xsi:type="dcterms:W3CDTF">2026-07-30T19:35:03Z</dcterms:modified>
  <dc:title>Hymn : 323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