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By night on my bed I sought him whom my soul loves: I sought him, but I found him not.]]></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I will rise now, and go about the city in the streets, and in the broad ways I will seek him whom my soul loves: I sought him, but I found him not.]]></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I will rise now, and go about the city in the streets, and in the broad ways I will seek him whom my soul loves: I sought him, but I found him no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 watchmen that go about the city found me: to whom I said, Saw all of you him whom my soul love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 watchmen that go about the city found me: to whom I said, Saw all of you him whom my soul love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It was but a little that I passed from them, but I found him whom my soul loves: I held him, and would not let him go, until I had brought him into my mother's house, and into the chamber of her that conceived m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It was but a little that I passed from them, but I found him whom my soul loves: I held him, and would not let him go, until I had brought him into my mother's house, and into the chamber of her that conceived m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I charge you, O all of you daughters of Jerusalem, by the roes, and by the hinds of the field, that all of you stir not up, nor awake my love, till he pleas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I charge you, O all of you daughters of Jerusalem, by the roes, and by the hinds of the field, that all of you stir not up, nor awake my love, till he pleas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Who is this that comes out of the wilderness like pillars of smoke, perfumed with myrrh and frankincense, with all powders of the merchant?]]></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Who is this that comes out of the wilderness like pillars of smoke, perfumed with myrrh and frankincense, with all powders of the merchant?]]></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ehold his bed, which is Solomon's; threescore valiant men are about it, of the valiant of Israel.]]></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ehold his bed, which is Solomon's; threescore valiant men are about it, of the valiant of Israel.]]></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y all hold swords, being expert in war: every man has his sword upon his thigh because of fear in the night.]]></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y all hold swords, being expert in war: every man has his sword upon his thigh because of fear in the night.]]></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King Solomon made himself a chariot of the wood of Lebanon.]]></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He made the pillars thereof of silver, the bottom thereof of gold, the covering of it of purple, the midst thereof being paved with love, for the daughters of Jerusalem.]]></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He made the pillars thereof of silver, the bottom thereof of gold, the covering of it of purple, the midst thereof being paved with love, for the daughters of Jerusalem.]]></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He made the pillars thereof of silver, the bottom thereof of gold, the covering of it of purple, the midst thereof being paved with love, for the daughters of Jerusalem.]]></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Go forth, O all of you daughters of Zion, and behold king Solomon with the crown wherewith his mother crowned him in the day of his espousals, and in the day of the gladness of his heart.]]></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Go forth, O all of you daughters of Zion, and behold king Solomon with the crown wherewith his mother crowned him in the day of his espousals, and in the day of the gladness of his heart.]]></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2149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உன்னதப்பாட்டு : 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ராக்காலங்களில் என் படுக்கையிலே என் ஆத்தும நேசரைத் தேடினேன்; தேடியும் நான் அவரைக் காண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உன்னதப்பாட்டு : 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ன் எழுந்து நகரத்தின் வீதிகளிலும் தெருக்களிலும் திரிந்து, என் ஆத்தும நேசரைத் தேடுவே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உன்னதப்பாட்டு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யும் நான் அவரைக் காண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உன்னதப்பாட்டு : 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நகரத்திலே திரிகிற காவலாளர் என்னைக் கண்டார்கள் என் ஆத்துமநேசரைக் கண்டீர்களா என்று அவர்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உன்னதப்பாட்டு : 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உன்னதப்பாட்டு : 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நான் அவர்களை விட்டுக் கொஞ்சதூரம் கடந்துபோனவுடனே, என் ஆத்தும நேசரைக் கண்டேன்; அவரை நான் என் தா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உன்னதப்பாட்டு : 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லும் என்னைப் பெற்றவளின் அறையிலும் கொண்டுவந்து விடுமட்டும் விடாமல் பற்றி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உன்னதப்பாட்டு : 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எருசலேமின் குமாரத்திகளே! எனக்குப் பிரியமானவளுக்கு மனதாகுமட்டும் நீங்கள் அவளை விழிக்கப்பண்ணாம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உன்னதப்பாட்டு : 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ப்பாமலுமிருக்கும்படி வெளிமான்கள்மேலும் வெளியின் மரைகள்மேலும் உங்களை ஆணையிடு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உன்னதப்பாட்டு : 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வெள்ளைப்போளத்தினாலும் சாம்பிராணியினாலும் வர்த்தகருடைய சகலவித கந்தப்பொடியினாலும் உண்டாகிய வாசனை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உன்னதப்பாட்டு : 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 தூபஸ்தம்பங்களைப்போல் வனாந்தரத்திலிருந்து வருகிற இவர் 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உன்னதப்பாட்டு : 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தோ, சாலொமோனுடைய மஞ்சம்; இஸ்ரவேலின் சவுரியவான்களில் அறுபது சவுரியவான்கள் அதைச் சு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உன்னதப்பாட்டு : 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உன்னதப்பாட்டு : 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இவர்களெல்லாரும் பட்டயம் பிடித்து, யுத்தத்துக்குப் பழகினவர்களாயிருக்கிறார்கள்; இராக்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உன்னதப்பாட்டு : 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த்தினிமித்தம் அவனவனுடைய பட்டயம் அவனவன் அரையிலி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உன்னதப்பாட்டு : 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சாலொமோன் ராஜா தனக்கு லீபனோனின் மரத்தினால் ஒரு இரதத்தைப் பண்ணுவி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உன்னதப்பாட்டு : 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தின் தூண்களை வெள்ளியினாலும், அதின் தட்டைப் பொன்னினாலும், அதின் ஆசனத்தை இரத்தாம்பரத்தி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உன்னதப்பாட்டு : 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ணுவித்தார்; அதின் உட்புறத்திலே எருசலேமின் குமாரத்திகளினிமித்தம் நேசம் என்னும் சமுக்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உன்னதப்பாட்டு : 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உன்னதப்பாட்டு : 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சீயோன் குமாரத்திகளே! நீங்கள் புறப்பட்டுப்போய், ராஜாவாகிய சாலொமோனின் கலியாண நாளி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உன்னதப்பாட்டு : 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மகிழ்ச்சியின் நாளிலும் அவருடைய தாயார் அவருக்குச் சூட்டின முடியோடிருக்கிற அவரைப் பா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உன்னதப்பாட்டு : 3]]></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2026-09-17T00:33:45Z</dcterms:created>
  <dcterms:modified xsi:type="dcterms:W3CDTF">2026-09-17T00:33:45Z</dcterms:modified>
  <dc:title>உன்னதப்பாட்டு : 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