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presProps" Target="presProps.xml"/>
  <Relationship Id="rId57" Type="http://schemas.openxmlformats.org/officeDocument/2006/relationships/viewProps" Target="viewProps.xml"/>
  <Relationship Id="rId5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ங்கள் தப்பிக் கரைசேர்ந்தபின்பு, அந்தத் தீவின்பேர் மெலித்தா என்று அறிந்தோ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்நியராகிய அந்தத் தீவார் எங்களுக்குப் பாராட்டின அன்பு கொஞ்சமல்ல. அந்த வேளையிலே பிடித்திருந்த மழைக்காகவும் குளிருக்காகவும் அவர்கள் நெருப்பை மூட்டி, எங்கள் அனைவரையும் சேர்த்துக்கொண்ட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்நியராகிய அந்தத் தீவார் எங்களுக்குப் பாராட்டின அன்பு கொஞ்சமல்ல. அந்த வேளையிலே பிடித்திருந்த மழைக்காகவும் குளிருக்காகவும் அவர்கள் நெருப்பை மூட்டி, எங்கள் அனைவரையும் சேர்த்துக்கொண்ட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வுல் சில விறகுகளை வாரி அந்தநெருப்பின்மேல் போடுகையில், ஒரு விரியன்பாம்பு அனலுறைத்துப் புறப்பட்டு அவனுடைய கையைக் கவ்விக்கொண்ட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ிஷப்பூச்சி அவன் கையிலே தொங்குகிறதை அந்நியராகிய அந்தத் தீவார் கண்டபோது, இந்த மனுஷன் கொலைபாதகன், இதற்குச் சந்தேகமில்லை; இவன் சமுத்திரத்துக்குத் தப்பிவந்தும், பழியானது இவனைப் பிழைக்கவொட்டவில்லையென்று தங்களுக்குள்ளே சொல்லிக்கொண்ட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ிஷப்பூச்சி அவன் கையிலே தொங்குகிறதை அந்நியராகிய அந்தத் தீவார் கண்டபோது, இந்த மனுஷன் கொலைபாதகன், இதற்குச் சந்தேகமில்லை; இவன் சமுத்திரத்துக்குத் தப்பிவந்தும், பழியானது இவனைப் பிழைக்கவொட்டவில்லையென்று தங்களுக்குள்ளே சொல்லிக்கொண்ட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அந்தப் பூச்சியைத் தீயிலே உதறிப்போட்டு, ஒரு தீங்கும் அடையாதிருந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ுக்கு வீக்கங்கண்டு, அல்லது அவன் சடிதியாய் விழுந்து சாவானென்று அவர்கள் பார்த்துக்கொண்டிருந்தார்கள்; நெடுநேரமாய்ப் பார்த்துக்கொண்டிருந்தும், ஒரு சேதமும் அவனுக்கு வராததைக் கண்டபோது, வேறு சிந்தையாகி, இவன் தேவனென்று சொல்லிக்கொண்ட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ுக்கு வீக்கங்கண்டு, அல்லது அவன் சடிதியாய் விழுந்து சாவானென்று அவர்கள் பார்த்துக்கொண்டிருந்தார்கள்; நெடுநேரமாய்ப் பார்த்துக்கொண்டிருந்தும், ஒரு சேதமும் அவனுக்கு வராததைக் கண்டபோது, வேறு சிந்தையாகி, இவன் தேவனென்று சொல்லிக்கொண்ட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ீவுக்கு முதலாளியாகிய புபிலியு என்னும் பேர்கொண்டவனுடைய நிலங்கள் அந்த இடத்திற்குச் சமீபமாயிருந்தது, அவன் எங்களை ஏற்றுக்கொண்டு, மூன்றுநாள் பட்சமாய் விசாரித்த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ீவுக்கு முதலாளியாகிய புபிலியு என்னும் பேர்கொண்டவனுடைய நிலங்கள் அந்த இடத்திற்குச் சமீபமாயிருந்தது, அவன் எங்களை ஏற்றுக்கொண்டு, மூன்றுநாள் பட்சமாய் விசாரித்த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ுபிலியுவினுடைய தகப்பன் ஜுரத்தினாலும் இரத்தபேதியினாலும் வருத்தப்பட்டுக் கிடந்தான்; பவுல் அவனிடத்திற்குப் போய் ஜெபம்பண்ணி, அவன்மேல் கைகளை வைத்து, அவனைக் குணமாக்கின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ுபிலியுவினுடைய தகப்பன் ஜுரத்தினாலும் இரத்தபேதியினாலும் வருத்தப்பட்டுக் கிடந்தான்; பவுல் அவனிடத்திற்குப் போய் ஜெபம்பண்ணி, அவன்மேல் கைகளை வைத்து, அவனைக் குணமாக்கின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ு நடந்தபின்பு, தீவிலே இருந்தமற்ற வியாதிக்காரரும் வந்து, குணமாக்கப்பட்ட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எங்களுக்கு அநேக மரியாதை செய்து, நாங்கள் கப்பல் ஏறிப்போகிறபோது எங்களுக்குத் தேவையானவைகளை ஏற்றி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எங்களுக்கு அநேக மரியாதை செய்து, நாங்கள் கப்பல் ஏறிப்போகிறபோது எங்களுக்குத் தேவையானவைகளை ஏற்றி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ூன்றுமாதம் சென்றபின்பு, அந்த தீவிலே மழைகாலத்திற்குத் தங்கியிருந்த மிதுனம் என்னும் அடையாளமுடைய அலெக்சந்திரியா பட்டணத்துக் கப்பலிலே நாங்கள் ஏறிப் புறப்பட்ட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ூன்றுமாதம் சென்றபின்பு, அந்த தீவிலே மழைகாலத்திற்குத் தங்கியிருந்த மிதுனம் என்னும் அடையாளமுடைய அலெக்சந்திரியா பட்டணத்துக் கப்பலிலே நாங்கள் ஏறிப் புறப்பட்ட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ீரகூசா பட்டணத்தைச் சேர்ந்து, அங்கே மூன்றுநாள் தங்கினோ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்விடம் விட்டுச் சுற்றியோடி, ரேகியு துறைமுகத்துக்கு வந்து சேர்ந்தோம். மறுநாளில் தென்றற் காற்றெடுக்கையில் புறப்பட்டு, இரண்டாம் நாள் புத்தேயோலி பட்டணத்திற்கு வந்த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்விடம் விட்டுச் சுற்றியோடி, ரேகியு துறைமுகத்துக்கு வந்து சேர்ந்தோம். மறுநாளில் தென்றற் காற்றெடுக்கையில் புறப்பட்டு, இரண்டாம் நாள் புத்தேயோலி பட்டணத்திற்கு வந்த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ங்கே சகோதரரைக் கண்டோம்; அவர்கள் எங்களை ஏழுநாள் தங்களிடத்தில் இருக்கும்படி வேண்டிக்கொண்டார்கள்; அந்தப்படி நாங்கள் இருந்து பின்பு ரோமாபுரிக்குப் போனோ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ங்கே சகோதரரைக் கண்டோம்; அவர்கள் எங்களை ஏழுநாள் தங்களிடத்தில் இருக்கும்படி வேண்டிக்கொண்டார்கள்; அந்தப்படி நாங்கள் இருந்து பின்பு ரோமாபுரிக்குப் போனோ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்விடத்திலுள்ள சகோதரர்கள் நாங்கள் வருகிற செய்தியைக் கேள்விப்பட்டு, சிலர் அப்பியுபுரம்வரைக்கும், சிலர் மூன்று சத்திரம்வரைக்கும், எங்களுக்கு எதிர்கொண்டுவந்தார்கள்; அவர்களைப் பவுல் கண்டு, தேவனை ஸ்தோத்திரித்துத் தைரியமடைந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்விடத்திலுள்ள சகோதரர்கள் நாங்கள் வருகிற செய்தியைக் கேள்விப்பட்டு, சிலர் அப்பியுபுரம்வரைக்கும், சிலர் மூன்று சத்திரம்வரைக்கும், எங்களுக்கு எதிர்கொண்டுவந்தார்கள்; அவர்களைப் பவுல் கண்டு, தேவனை ஸ்தோத்திரித்துத் தைரியமடைந்த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ங்கள் ரோமாபுரியில் சேர்ந்தபோது, நூற்றுக்கு அதிபதி தன் காவலிலிருந்தவர்களைச் சேனாபதியினிடத்தில் ஒப்புக்கொடுத்தான்; அப்பொழுது பவுல் தன்னைக் காத்திருக்கிற சேவகனுடனே தனித்துக் குடியிருக்கும்படி உத்தரவு பெற்றுக்கொண்ட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ூன்றுநாளைக்குப்பின்பு, பவுல் யூதரில் பிரதானமானவர்களை வரவழைத்தான்; அவர்கள் கூடிவந்திருந்தபோது, அவன் அவர்களை நோக்கி: சகோதரரே, நம்முடைய ஜனங்களுக்கும் நம்முடைய முன்னோர்களின் முறைமைகளுக்கும் விரோதமானதொன்றையும் நான் செய்யாமலிருந்தும், கட்டப்பட்டவனாக எருசலேமிலிருந்து ரோமர் கைகளில் ஒப்புக்கொடுக்கப்பட்ட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ூன்றுநாளைக்குப்பின்பு, பவுல் யூதரில் பிரதானமானவர்களை வரவழைத்தான்; அவர்கள் கூடிவந்திருந்தபோது, அவன் அவர்களை நோக்கி: சகோதரரே, நம்முடைய ஜனங்களுக்கும் நம்முடைய முன்னோர்களின் முறைமைகளுக்கும் விரோதமானதொன்றையும் நான் செய்யாமலிருந்தும், கட்டப்பட்டவனாக எருசலேமிலிருந்து ரோமர் கைகளில் ஒப்புக்கொடுக்கப்பட்ட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ூன்றுநாளைக்குப்பின்பு, பவுல் யூதரில் பிரதானமானவர்களை வரவழைத்தான்; அவர்கள் கூடிவந்திருந்தபோது, அவன் அவர்களை நோக்கி: சகோதரரே, நம்முடைய ஜனங்களுக்கும் நம்முடைய முன்னோர்களின் முறைமைகளுக்கும் விரோதமானதொன்றையும் நான் செய்யாமலிருந்தும், கட்டப்பட்டவனாக எருசலேமிலிருந்து ரோமர் கைகளில் ஒப்புக்கொடுக்கப்பட்ட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என்னை நியாயம் விசாரித்தபோது மரணத்துக்கேதுவான குற்றம் ஒன்றும் என்னிடத்தில் காணாதபடியினால், என்னை விடுதலையாக்க மனதாயிருந்த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ூதர்கள் அதற்கு எதிர்பேசினபோது, நான் இராயனுக்கு அபயமிடவேண்டியதாயிருந்தது; ஆயினும் என் ஜனத்தார்மேல் யாதொரு குற்றஞ் சாட்டவேண்டுமென்று நான் அப்படிச் செய்யவில்லை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ூதர்கள் அதற்கு எதிர்பேசினபோது, நான் இராயனுக்கு அபயமிடவேண்டியதாயிருந்தது; ஆயினும் என் ஜனத்தார்மேல் யாதொரு குற்றஞ் சாட்டவேண்டுமென்று நான் அப்படிச் செய்யவில்லை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ந்தக் காரியத்தினிமித்தமே உங்களைக் காணவும் உங்களுடனே பேசவும் உங்களை அழைப்பித்தேன். இஸ்ரவேலுடைய நம்பிக்கைக்காகவே இந்தச் சங்கிலியால் கட்டப்பட்டிருக்கிறேன்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ந்தக் காரியத்தினிமித்தமே உங்களைக் காணவும் உங்களுடனே பேசவும் உங்களை அழைப்பித்தேன். இஸ்ரவேலுடைய நம்பிக்கைக்காகவே இந்தச் சங்கிலியால் கட்டப்பட்டிருக்கிறேன்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ற்கு அவர்கள் உன்னைக்குறித்து யூதேயாவிலிருந்து எங்களுக்குக் காகிதம் வரவுமில்லை, வந்த சகோதரரில் ஒருவனும் உன்பேரில் ஒரு பொல்லாங்கை அறிவித்ததுமில்லை, அதைப்பற்றிப் பேசினதுமில்லை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ற்கு அவர்கள் உன்னைக்குறித்து யூதேயாவிலிருந்து எங்களுக்குக் காகிதம் வரவுமில்லை, வந்த சகோதரரில் ஒருவனும் உன்பேரில் ஒரு பொல்லாங்கை அறிவித்ததுமில்லை, அதைப்பற்றிப் பேசினதுமில்லை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ங்கும் இந்த மதபேதத்துக்கு விரோதமாய்ப் பேசுகிறதாக நாங்கள் அறிந்திருக்கிறபடியால், இதைக்குறித்து உன்னுடைய அபிப்பிராயம் என்னவென்று கேட்டறிய விரும்புகிறோம் என்ற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ங்கும் இந்த மதபேதத்துக்கு விரோதமாய்ப் பேசுகிறதாக நாங்கள் அறிந்திருக்கிறபடியால், இதைக்குறித்து உன்னுடைய அபிப்பிராயம் என்னவென்று கேட்டறிய விரும்புகிறோம் என்ற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ற்காக அவர்கள் ஒரு நாளைக்குறித்து, அநேகம்பேர் அவன் தங்கியிருந்த வீட்டிற்கு அவனிடத்தில் வந்தார்கள். அவன் காலமே தொடங்கி சாயங்காலமட்டும் மோசேயின் நியாயப்பிரமாணத்திலும் தீர்க்கதரிசிகளின் ஆகமங்களிலும் இருந்து இயேசுவுக்கடுத்த விசேஷங்களை அவர்களுக்குப் போதித்து, தேவனுடைய ராஜ்யத்தைக் குறித்துச் சாட்சிகொடுத்து விஸ்தரித்துப் பேசின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ற்காக அவர்கள் ஒரு நாளைக்குறித்து, அநேகம்பேர் அவன் தங்கியிருந்த வீட்டிற்கு அவனிடத்தில் வந்தார்கள். அவன் காலமே தொடங்கி சாயங்காலமட்டும் மோசேயின் நியாயப்பிரமாணத்திலும் தீர்க்கதரிசிகளின் ஆகமங்களிலும் இருந்து இயேசுவுக்கடுத்த விசேஷங்களை அவர்களுக்குப் போதித்து, தேவனுடைய ராஜ்யத்தைக் குறித்துச் சாட்சிகொடுத்து விஸ்தரித்துப் பேசின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் சொன்னவைகளைச் சிலர் விசுவாசித்தார்கள், சிலர் விசுவாசியாதிருந்த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ப்படி அவர்கள் ஒருவரோடொருவர் ஒவ்வாமலிருந்து, புறப்பட்டுப்போகையில், பவுல் அவர்களுக்குச் சொன்ன வாக்கியமாவது: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ங்கள் காதாரக்கேட்டும் உணராதிருப்பீர்கள், கண்ணாரக்கண்டும் பாராதிருப்பீர்கள்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ங்கள் காதாரக்கேட்டும் உணராதிருப்பீர்கள், கண்ணாரக்கண்டும் பாராதிருப்பீர்கள்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வர்கள் கண்களினால் காணாமலும், காதுகளினால் கேளாமலும், இருதயத்தினால் உணர்ந்து குணப்படாமலும், நான் இவர்களை ஆரோக்கியமாக்காமலும் இருக்கும்படிக்கு, இந்த ஜனத்தின் இருதயம் கொழுத்திருக்கிறது; காதுகளினால் மந்தமாய்க் கேட்டுத் தங்கள் கண்களை மூடிக்கொண்டார்கள் என்று இந்த ஜனத்தினிடத்தில் போய்ச் சொல்லு என்பதைப் பரிசுத்த ஆவி ஏசாயா தீர்க்கதரிசியைக்கொண்டு நம்முடைய பிதாக்களுடனே நன்றாய்ச் சொல்லியிருக்கி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வர்கள் கண்களினால் காணாமலும், காதுகளினால் கேளாமலும், இருதயத்தினால் உணர்ந்து குணப்படாமலும், நான் இவர்களை ஆரோக்கியமாக்காமலும் இருக்கும்படிக்கு, இந்த ஜனத்தின் இருதயம் கொழுத்திருக்கிறது; காதுகளினால் மந்தமாய்க் கேட்டுத் தங்கள் கண்களை மூடிக்கொண்டார்கள் என்று இந்த ஜனத்தினிடத்தில் போய்ச் சொல்லு என்பதைப் பரிசுத்த ஆவி ஏசாயா தீர்க்கதரிசியைக்கொண்டு நம்முடைய பிதாக்களுடனே நன்றாய்ச் சொல்லியிருக்கி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வர்கள் கண்களினால் காணாமலும், காதுகளினால் கேளாமலும், இருதயத்தினால் உணர்ந்து குணப்படாமலும், நான் இவர்களை ஆரோக்கியமாக்காமலும் இருக்கும்படிக்கு, இந்த ஜனத்தின் இருதயம் கொழுத்திருக்கிறது; காதுகளினால் மந்தமாய்க் கேட்டுத் தங்கள் கண்களை மூடிக்கொண்டார்கள் என்று இந்த ஜனத்தினிடத்தில் போய்ச் சொல்லு என்பதைப் பரிசுத்த ஆவி ஏசாயா தீர்க்கதரிசியைக்கொண்டு நம்முடைய பிதாக்களுடனே நன்றாய்ச் சொல்லியிருக்கி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தலால் தேவனுடைய இரட்சிப்பு புறஜாதியாருக்கு அனுப்பப்பட்டிருக்கிறதென்றும், அவர்கள் அதற்குச் செவிகொடுப்பார்களென்றும் உங்களுக்குத் தெரிந்திருக்கக்கடவது என்ற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ப்படி அவன் சொன்னபின்பு, யூதர்கள் தங்களுக்குள்ளே மிகவும் தர்க்கம்பண்ணிக்கொண்டு, போய்விட்ட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ின்பு பவுல் தனக்காக வாடகைக்கு வாங்கியிருந்த வீட்டிலே இரண்டு வருஷமுழுதும் தங்கி, தன்னிடத்தில் வந்த யாவரையும் ஏற்றுக்கொண்டு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மிகுந்த தைரியத்துடனே தடையில்லாமல், தேவனுடைய ராஜ்யத்தைக் குறித்துப் பிரசங்கித்து, கர்த்தராகிய இயேசுகிறிஸ்துவைப்பற்றிய விசேஷங்களை உபதேசித்துக்கொண்டிருந்த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மிகுந்த தைரியத்துடனே தடையில்லாமல், தேவனுடைய ராஜ்யத்தைக் குறித்துப் பிரசங்கித்து, கர்த்தராகிய இயேசுகிறிஸ்துவைப்பற்றிய விசேஷங்களை உபதேசித்துக்கொண்டிருந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06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మేము తప్పించుకొనిన తరువాత ఆ ద్వీపము మెలితే అని తెలిసికొంటిమ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అనాగరికులగు ఆ ద్వీపవాసులు మాకు చేసిన ఉపచార మింతంతకాదు. ఏలాగనగా, అప్పుడు వర్షము కురియుచు చలి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న్నందునవారు నిప్పురాజబెట్టి మమ్మును అందరిని చేర్చు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అప్పుడు పౌలు మోపెడు పుల్లలేరి నిప్పులమీద వేయగా ఒక సర్పము కాకకు బయటికి వచ్చి అతని చెయ్యిపట్ట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ఆ ద్వీపవాసులు ఆ జంతువతని చేతిని వ్రేలాడుట చూచినప్పుడునిశ్చయముగా ఈ మనుష్యుడు నరహంతకుడు; ఇత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ముద్రమునుండి తప్పించుకొనినను న్యాయమాతనిని బ్రదుకనియ్యదని తమలో తాము చెప్పు 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అతడైతే ఆ విషజంతువును అగ్నిలో జాడించి వేసి, యే హానియు పొంద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వారతని శరీరము వాచునో లేక అతడు అకస్మాత్తుగా పడిచచ్చునో అని కనిపెట్టుచుండిరి. చాలసేప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నిపెట్టుచుండిన తరువాత అతనికి ఏ హానియు కలుగకుండుట చూచి ఆ అభిప్రాయము మానిఇతడొక దేవత అని చెప్పసాగ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పొప్లి అను ఒకడు ఆ ద్వీపములో ముఖ్యుడు. అతనికి ఆ ప్రాంతములలో భూములుండెను. అతడు మమ్మును చేర్చు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ూడు దినములు స్నేహ భావముతో ఆతిథ్య మ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ప్పుడు పొప్లియొక్క తండ్రి జ్వరముచేతను రక్తభేదిచేతను బాధపడుచు పండుకొని యుండెను. పౌలు అతనియొద్ద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ళ్లి ప్రార్థనచేసి, అతనిమీద చేతులుంచి స్వస్థపర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ఇది చూచి ఆ ద్వీపములో ఉన్న కడమ రోగులుకూడ వచ్చి స్వస్థత పొంద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మరియు వారు అనేక సత్కారములతో మమ్మును మర్యాద చేసి, మేము ఓడ ఎక్కి వెళ్లినప్పుడు మాకు కావలస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స్తువులు తెచ్చి ఓడలో ఉ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మూడు నెలలైన తరువాత, ఆ ద్వీపమందు శీతకాల మంతయు గడపిన అశ్వినీ చిహ్నముగల అలెక్సంద్రియ పట్టణపు ఓ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క్కి బయలుదే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సురకూసైకి వచ్చి అక్కడ మూడు దినములుంటిమ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క్కడనుండి చుట్టు తిరిగి రేగియుకు వచ్చి యొక దినమైన తరువాత దక్షిణపు గాలి విసరుటవలన మరున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ొతియొలీకి వచ్చితివి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అక్కడ సహోదరులను మేము చూచినప్పుడు వారు తమ యొద్ద ఏడు దినములుండవలెనని మమ్మును వేడుకొనిరి. ఆ మీద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ోమాకు వచ్చితివి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అక్కడనుండి సహోదరులు మా సంగతి విని అప్పీయా సంతపేట వరకును త్రిసత్రములవరకును మమ్మును ఎదుర్కొనుట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ిరి. పౌలు వారిని చూచి దేవునికి కృతజ్ఞతాస్తుతులు చెల్లించి ధై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మేము రోమాకు వచ్చినప్పుడు పౌలు తనకు కావలి యున్న సైనికులతో కూడ ప్రత్యేకముగా ఉండుటకు సెలవు పొంద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మూడు దినములైన తరువాత అతడు యూదులలో ముఖ్యులైనవారిని తనయొద్దకు పిలిపించెను. వారు క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ినప్పుడతడుసహోదరులారా, నేను మన ప్రజలకైనను పితరుల ఆచారములకైనను ప్రతికూలమైనది ఏదియు చేయకపోయిన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రూషలేములోనుండి రోమీయుల చేతికి నేను ఖైదీగా అప్పగించబడ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వీరు నన్ను విమర్శ చేసి నాయందు మరణమునకు తగిన హేతువేదియు లేనందున నన్ను విడుదల చేయగోరిరి గ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యూదులు అడ్డము చెప్పినందున నేను కైసరు ఎదుట చెప్పుకొందునన వలసి వచ్చెను. అయినను ఇందువలన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్వజనముమీద నేరమేమియు మోపవలెనని నా అభిప్రాయము కాద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ఈ హేతువుచేతనే మిమ్మును చూచి మాటలాడవలెనని పిలిపించితిని; ఇశ్రాయేలుయొక్క నిరీక్షణ కోసము ఈ గొలుసు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ట్టబడియున్నానని వారి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అందుకు వారు యూదయనుండి నిన్ను గూర్చి పత్రికలు మాకు రాలేదు; ఇక్కడికి వచ్చిన సహోదరులలో ఒక్కడై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న్నుగూర్చి చెడుసంగతి ఏదియు మాకు తెలియ పరచను లేదు, మరియు ఎ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అయినను ఈ విషయమై నీ అభిప్రాయము నీవలన విన గోరుచున్నాము; ఈ మతభేదమునుగూర్చి అంతట ఆక్షేప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చున్నారు ఇంతమట్టుకు మాకు తెలియున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అతనికి ఒక దినము నియమించి, అతని బసలోనికి అతనియొద్దకు అనేకులు వచ్చిరి. ఉదయమునుండి సాయం కాలమువర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డు దేవుని రాజ్యమునుగూర్చి పూర్తిగా సాక్ష్యమిచ్చుచు, మోషే ధర్మశ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అతడు చెప్పిన సంగతులు కొందరు నమి్మరి, కొందరు నమ్మక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వారిలో భేదాభిప్రాయములు కలిగినందున పౌలు వారితో ఒక మాట చెప్పిన తరువాత వారు వెళ్లిపోయిరి. అదేదనగ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మీరు వినుట మట్టుకు విందురు గాని గ్రహింపనే గ్రహింపరు; చూచుట మట్టుకు చూతురు గాని కాననే కానరని య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జలయొద్దకు వెళ్లి చెప్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ఈ ప్రజలు కన్నులార చూచి చెవులార విని మనస్సార గ్రహించి నా వైపు తిరిగి నావలన స్వస్థత పొందకుండునట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 హృదయము క్రొవ్వియున్నది. వారు చెవులతో మందముగా విని కన్నులు మూసికొనియున్నారు అని పరిశుద్ధాత్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ప్రవక్తద్వారా మీ పితరులతో చెప్పిన మాట సరియ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కాబట్టి దేవునివలననైన యీ రక్షణ అన్యజనులయొద్దకు పంపబడి యున్నదని మీరు తెలిసికొందురు గాక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వారు దాని వి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పౌలు రెండు సంవత్సరములు పూర్తిగా తన అద్దె యింట కాపురముండి, తనయొద్దకు వచ్చువారినందరిని సన్మాన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ఏ ఆటంకమును లేక పూర్ణ ధైర్యముతో దేవుని రాజ్యమునుగూర్చి ప్రకటించుచు, ప్రభువైన యేస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్రీస్తునుగూర్చిన సంగతులు బోధించుచు ఉ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2026-10-20T02:46:29Z</dcterms:created>
  <dcterms:modified xsi:type="dcterms:W3CDTF">2026-10-20T02:46:29Z</dcterms:modified>
  <dc:title>అపొస్తలుల కార్యములు : 28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