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அவர் நல்லவர்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ல் சத்துருவின் கைக்கு நீங்கலாக்கி மீட்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ாபரிக்கும் ஊரைக் காணாமல், வனாந்தரத்திலே அவாந்தர வழியா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ாரத்திலும் மரண இருளிலும் வைக்கப்பட்டிருந்து, ஒடுக்கத்திலும் இரும்பிலும் கட்டுண்டு கிட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யாகவும், தாகமாகவும், ஆத்துமா தொய்ந்ததாகவும் அலைந்து திரி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பத்திலே கர்த்தரை நோக்கிக் கூப்பிட்டார்கள். அவர்கள் இக்கட்டுகளிலிருந்து அவர்களை விடுவ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பரிக்கும் ஊருக்குப்போய்ச்சேர, அவர்களைச் செவ்வையான வழியிலே நடத்த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வார்த்தைகளுக்கு விரோதமாய்க் கலகம்பண்ணி, உன்னதமானவருடைய ஆலோசனையை அசட்டைபண்ணினவர்கள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இருதயத்தை அவர் வருத்தத்தால் தாழ்த்தினார்; சகாயரில்லாமல் விழுந்த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ஆபத்திலே, கர்த்தரை நோக்கிக் கூப்பிட்டார்கள்; அவர்கள் இக்கட்டுகளிலிருந்து அவர்களை நீங்கலாக்கி இரட்சி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ாரத்திலும் மரணஇருளிலுமிருந்து அவர்களை வெளிப்படப்பண்ணி, அவர்கள் கட்டுகளை அறு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ர்மூடர் தங்கள் பாதகமார்க்கத்தாலும தங்கள் அக்கிரமங்களாலும் நோய்கொண்டு ஒடுங்கிப்போ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த்துமா சகல போஜனத்தையும் அரோசிக்கிறது, அவர்கள் மரணவாசல்கள் பரியந்தம் சமீபி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ஆபத்திலே கர்த்தரை நோக்கிக் கூப்பிடுகிறார்கள்; அவர்கள் இக்கட்டுகளுக்கு அவர்களை நீங்கலாக்கி இரட்ச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தமது வசனத்தை அனுப்பி அவர்களைக் குணமாக்கி அவர்களை அழிவுக்குத் தப்புவ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தோத்திரபலிகளைச் செலுத்தி, அவருடைய கிரியைகளை ஆனந்த சத்தத்தோடே விவரிப்பா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ப்பலேறி கடல் யாத்திரைபண்ணி, திரளான தண்ணீர்களில் தொழில் செய்கிறா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ப்பலேறி கடல் யாத்திரைபண்ணி, திரளான தண்ணீர்களில் தொழில் செய்கிறா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ர்த்தருடைய கிரியைகளையும் ஆழத்திலே அவருடைய அதிசயங்களையும் காண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ட்டளையிட பெருங்காற்று எழும்பி, அதின் அலைகளைக் கொந்தளிக்கப்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றித்தவனைப்போல் அலைந்து தடுமாறுகிறார்கள்; அவர்களுடைய ஞானமெல்லாம் முழுகிப்போ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ங்கள் ஆபத்திலே அவர்கள் கர்த்தரை நோக்கிக் கூப்பிடுகிறார்கள், அவர்கள் இக்கட்டுகளுக்கு அவர்களை நீங்கலாக்கி விடுவி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ந்தளிப்பை அமர்த்துகிறார், அதின் அலைகள் அடங்குகி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மைதலுண்டானதினிமித்தம அவர்கள் சந்தோஷப்படுகிறார்கள்; தாங்கள் நாடின துறைமுகத்தில் அவர்களைக் கொண்டுவந்து சேர்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ின் சபையிலே அவரை உயர்த்தி, மூப்பர்களின் சங்கத்திலே அவரைப் போற்றுவார்கள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ஆறுகளை அவாந்தர வெளியாகவும் நீரூற்றுகளை வறண்ட ஸ்தலமாக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டிகளுடைய பொல்லாப்பினிமித்தம் செழிப்பான தேசத்தை உவர்நிலமாகவும் மாற்ற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வாந்தரவெளியைத் தண்ணீர்த்தடாகமாகவும், வறண்டநிலத்தை நீரூற்றுகளாகவும் மாற்ற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ித்தவர்களை அங்கே குடியேற்றுகிறார்; அங்கே அவர்கள் குடியிருக்கும் நகரத்தைக் கட்ட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யல்களை உண்டாக்கி விதைத்து, திராட்சத்தோட்டங்களை நாட்டுகிறார்கள், அவைகள் வரத்துள்ள பலனைத் த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ஆசீர்வதிக்கிறார், மிகுதியும் பெருகுகிறார்கள்; அவர்களுடைய மிருகஜீவன்கள் குறையாதிருக்கப்பண்ண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கள் இடுக்கத்தினாலும், ஆபத்தினாலும், துயரத்தினாலும் குறைவுபட்டுத் தாழ்வடை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கள் இடுக்கத்தினாலும், ஆபத்தினாலும், துயரத்தினாலும் குறைவுபட்டுத் தாழ்வடை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பிரபுக்களின்மேல் இகழ்ச்சி வரப்பண்ணி வழியில்லாத அவாந்தர வெளியிலே அவர்களைத் திரியச்செய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ளியவனையோ சிறுமையினின்று எடுத்து, உயர்ந்த அடைக்கலத்திலே வைத்து அவன் வம்சங்களை மந்தையைப்போலாக்க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்தமர்கள் அதைக்கண்டு மகிழுவார்கள், நியாயக்கேடெல்லாம் தன் வாயை மூ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வன் ஞானமுள்ளவனோ அவன் இவைகளைக் கவனிக்கக்கடவன்; ஞானவான்கள் கர்த்தருடைய கிருபைகளை உணர்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5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ો આભાર માનો, કારણ તે ઉત્તમ છે; અને તેમની કૃપા સર્વકાળપર્યંત ટ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યહોવાના છોડાવાયેલા છે તેઓએ આ પ્રમાણે કહેવું જોઇએ, કે દેવે તેઓને તેમના શત્રુઓથી બચ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ૃથ્વીના દૂર દૂરનાં ખૂણે ખૂણેથી અને પૂર્વ, પશ્ચિમ, ઉત્તર દક્ષિણ દિશામાંથી તેમણે પોતાન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ભેગ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ેટલાંક ઉજ્જડ માગેર્ રણમાં ભટકતાં હતાં અને તેઓને વસવા નગર ન મ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ેટલાંક લોકોને અંધારી જેલમાં સળિયા પાછળ તાળું મારીને કેદ કરવામાં આવ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ભૂખ્યા અને તરસ્યા હતાં, અને નબળા પડી રહ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ખમાંથી છોડ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તેઓને, જ્યાં તેઓ વસવાટ કરી શકે તેવા નગરમાં સીધે રસ્તે દોરી ગ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ની કૃપા માટે તથા માનવ જાત માટે તેમણે કરેલાં અદભૂત કાર્યો માટે માણસો યહોવાની સ્તુતિ કર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ું સાર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 કે તે તરસ્યા આત્માને સંતોષે છે, અને ભૂખ્યા આત્માને ઉત્તમ વાનાઁથી તૃપ્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 કે તેઓએ દેવના વચનોની સામે બંડ પોકાર્યુ હતું તેમણે પરાત્પર દેવના બોધનો તિરસ્કાર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તેમની મુશ્કેલીઓથી નરમ થઇ ગયાં છે. તેઓ લથડીને નીચે પડ્યાં, છતાં તેમને મદદ કરનાર કોઇ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ખમાંથી તા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તેઓને અંધકાર અને મરણછાયામાંથી કાઢી લાવ્યાં; અને બંધન તોડી નાખ્યા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ભલે આભાર માને તેઓ યહોવાનો તેમની કૃપા માટે અને વિસ્મયજનક કાર્યો જે તેઓ માનવજાત માટ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બંદીખાનાના પિત્તળના દરવાજા તોડી નાખ્યા અને તેઓની લોખંડની ભૂંગળો પણ તોડ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ૂર્ખ લોકો પોતાના પાપથી તથા પોતાની ભૂંડાઇથી સંકટમાં આવી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ર્વ પ્રકારના ખોરાકથી, તેઓના જીવ કંટાળી જાય છે; અને મૃત્યુ તરફ પહોંચ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ખમાંથી ત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પોતાનું વચન મોકલીને તેમને સાજા કરે છે, અને તેણે તેઓને દુર્દશામાંથી ઉગા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ભલે આભાર માને તેઓ યહોવાનો તેમની કૃપા માટે અને વિસ્મયજનક કાર્યો જે તેઓ માનવજાત માટ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મને દેવને આભારસ્તુતિનાં અર્પણો આપવા દો. યહોવાના કાર્યોને ગીતો દ્વારા પ્રગટ થ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 નાવિકો સમુદ્રમાં એક બાજુએથી બીજી બાજુ સુધી નૌકા વિહાર કરે છે અને સમુદ્ર પર કૌશલ્યનું કામ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ઓ પણ દેવની કાર્યશકિત નિહાળે છે; અને અદ્ભૂત કૃત્યો ઊંડાણોમાં જુએ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આજ્ઞા આપે છે તો તોફાની પવનો ચડી આવે છે; તેથી મોજાઓ ઊંચા ઊછ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ોજા સાથે તેઓના વહાણો ઊંચા ઊંચકાય છે; અને પાછા ઊંડાણમાં પટકાય છે; લાચાર સ્થિતિમાં ખલાસીઓની હિં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ગળ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 પીધેલાની જેમ આમતેમ ડોલતા લથડે છે; અને તેમ તેઓની બુદ્ધિ બહેર માર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ખમાંથી કાઢ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ણે તોફાનને અટકાવ્યા તથા મોજાઓને શાંત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તેઓ મહાસાગરની સ્થિરતાનો આનંદ માણે છે અને દેવ તેઓને તેમની પસંદગીના બંદરે દોર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મની આ કૃપા તથા માનવજાતને માટેના, તેનાં અદભૂત કાર્યો માટે; તેઓને યહોવાનો આભાર માન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લોકોની સભામાં યહોવાને મોટા મનાવો; અને વડીલોના મંડળમાં તેઓ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 જ્યાં નદીઓ છે ત્યાં રણ કરી દે; અને જ્યાં ઝરા વહે છે ત્યાં તરસી ભૂમિ કરી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વળી ત્યાં વસતાં લોકોની દુષ્ટતાને કારણે, ફળદ્રુપ ભૂમિને ખારવાળ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વળી તે રણમાં સરોવર કરે અને કોરી ભૂમિમાં તે ઝરણાંઓને વહેતા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ને ત્યાં ભૂખ્યાંજનોને વસવા લાવે છે; જેથી તેઓ પોતાને રહેવા માટે નગર બાં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ઓ ખેતરમાં વાવેતર કરે છે; અને દ્રાક્ષાવાડીઓમાઁ રોપણી કરીને; તેઓ તેનાં ફળની ઊપજ ઉત્પ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 તેઓને આશીર્વાદ આપે છે, તેથી તેમની પુષ્કળ વૃદ્ધિ થાય છે; અને ઢોર-ઢાંખર પણ વધે છે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રંતુ જેમ સમય પસાર થાય છે, તેમ તેમની વસ્તી જુલમો વિપત્તિઓ અને શોકથી ઓછી થાય છે તેમની સંખ્ય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ટાડો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 અમીર ઉમરાવો ઉપર તે અપમાન લાવે છે, અને માર્ગ વિનાના રણમાં રખડતાં કરી દ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ખોમાંથી બહાર કાઢયા અને તેમના કુટુંબોની સંખ્યા વધારી જે ઘેટાંના ટોળાઓની જેમ વ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 જોઇને ન્યાયીઓ આનંદ પામશે; અને સઘળાં અન્યાયીઓનાં મોઢા બંધ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જેનામાં શાણપણ છે, તે આ બધું ધ્યાનમાં લેશે; અને યહોવાના અવિકારી પ્રેમ વિષે વિચા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2026-10-21T10:45:25Z</dcterms:created>
  <dcterms:modified xsi:type="dcterms:W3CDTF">2026-10-21T10:45:25Z</dcterms:modified>
  <dc:title>ગીતશાસ્ત્ર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