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காயமடையும்படி இஸ்ரவேலுடைய பரிசுத்தரை நோக்காமலும், கர்த்தரைத் தேடாமலும், எகிப்துக்குப்போய், குதிரைகள்மேல் நம்பிக்கைவைத்து, இரதங்கள் அநேமாயிருப்பதினால் அவைகளை நாடி, குதிரைவீரர் மகா பெலசாலிகளாயிருப்பதினால் அவர்களை நம்பிக்கொண்டிருக்கிறவர்களுக்கு ஐயோ!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காயமடையும்படி இஸ்ரவேலுடைய பரிசுத்தரை நோக்காமலும், கர்த்தரைத் தேடாமலும், எகிப்துக்குப்போய், குதிரைகள்மேல் நம்பிக்கைவைத்து, இரதங்கள் அநேமாயிருப்பதினால் அவைகளை நாடி, குதிரைவீரர் மகா பெலசாலிகளாயிருப்பதினால் அவர்களை நம்பிக்கொண்டிருக்கிறவர்களுக்கு ஐயோ!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காயமடையும்படி இஸ்ரவேலுடைய பரிசுத்தரை நோக்காமலும், கர்த்தரைத் தேடாமலும், எகிப்துக்குப்போய், குதிரைகள்மேல் நம்பிக்கைவைத்து, இரதங்கள் அநேமாயிருப்பதினால் அவைகளை நாடி, குதிரைவீரர் மகா பெலசாலிகளாயிருப்பதினால் அவர்களை நம்பிக்கொண்டிருக்கிறவர்களுக்கு ஐயோ!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ும் ஞானமுள்ளவர்; அவர் தம்முடைய வார்த்தைகளை மறுக்காமல், தீங்கு வரப்பண்ணி, தீமை செய்கிறவர்களின் வீட்டுக்கும், அக்கிரமக்காரருக்குச் சகாயஞ்செய்கிறவர்களுக்கும் விரோதமாக எழும்புவ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ும் ஞானமுள்ளவர்; அவர் தம்முடைய வார்த்தைகளை மறுக்காமல், தீங்கு வரப்பண்ணி, தீமை செய்கிறவர்களின் வீட்டுக்கும், அக்கிரமக்காரருக்குச் சகாயஞ்செய்கிறவர்களுக்கும் விரோதமாக எழும்புவ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கிப்தியர் தெய்வம் அல்ல, மனுஷர்தானே அவர்களுடைய குதிரைகள் ஆவியல்ல, மாம்சந்தானே; கர்த்தர் தமது கரத்தை நீட்டுவார், அப்பொழுது சகாயம் செய்கிறவனும் இடறி, சகாயம் பெறுகிறவனும் விழுந்து, அனைவரும் ஏகமாய் அழிந்துபோவ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கிப்தியர் தெய்வம் அல்ல, மனுஷர்தானே அவர்களுடைய குதிரைகள் ஆவியல்ல, மாம்சந்தானே; கர்த்தர் தமது கரத்தை நீட்டுவார், அப்பொழுது சகாயம் செய்கிறவனும் இடறி, சகாயம் பெறுகிறவனும் விழுந்து, அனைவரும் ஏகமாய் அழிந்துபோவ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என்னுடனே சொன்னது: சிங்கமும் பாலசிங்கமும் தங்கள் இரையைப் பிடித்திருக்கும்போது கெர்ச்சித்து, தங்களுக்கு விரோதமாய்க் கூப்பிடுகிற திரளான மேய்ப்பரின் சத்தத்தினாலே கலங்காமலும், அவர்கள் அமளியினாலே பணியாமலும் இருக்கிறதுபோல, சேனைகளின் கர்த்தர் சீயோன்மலைக்காகவும், அதின் மேட்டுக்காகவும் யுத்தம்பண்ண இறங்குவ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என்னுடனே சொன்னது: சிங்கமும் பாலசிங்கமும் தங்கள் இரையைப் பிடித்திருக்கும்போது கெர்ச்சித்து, தங்களுக்கு விரோதமாய்க் கூப்பிடுகிற திரளான மேய்ப்பரின் சத்தத்தினாலே கலங்காமலும், அவர்கள் அமளியினாலே பணியாமலும் இருக்கிறதுபோல, சேனைகளின் கர்த்தர் சீயோன்மலைக்காகவும், அதின் மேட்டுக்காகவும் யுத்தம்பண்ண இறங்குவ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என்னுடனே சொன்னது: சிங்கமும் பாலசிங்கமும் தங்கள் இரையைப் பிடித்திருக்கும்போது கெர்ச்சித்து, தங்களுக்கு விரோதமாய்க் கூப்பிடுகிற திரளான மேய்ப்பரின் சத்தத்தினாலே கலங்காமலும், அவர்கள் அமளியினாலே பணியாமலும் இருக்கிறதுபோல, சேனைகளின் கர்த்தர் சீயோன்மலைக்காகவும், அதின் மேட்டுக்காகவும் யுத்தம்பண்ண இறங்குவ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றந்து காக்கிற பட்சிகளைப்போல, சேனைகளின் கர்த்தர் எருசலேமின்மேல் ஆதரவாக இருப்பார்; அவர் அதைக் காத்துத் தப்பப்பண்ணுவார்; அவர் கடந்துவந்து அதை விடுவிப்ப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றந்து காக்கிற பட்சிகளைப்போல, சேனைகளின் கர்த்தர் எருசலேமின்மேல் ஆதரவாக இருப்பார்; அவர் அதைக் காத்துத் தப்பப்பண்ணுவார்; அவர் கடந்துவந்து அதை விடுவிப்ப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ஸ்ரவேல் புத்திரரே, நீங்கள் முற்றிலும் விட்டுவிலகினவரிடத்தில் திரும்புங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ுக்குப் பாவமாக உங்கள் கைகள் செய்திருந்த வெள்ளி விக்கிரகங்களையும், பொன் விக்கிரகங்களையும், உங்களில் ஒவ்வொருவரும் அக்காலத்திலே வெறுத்துவிடுவீ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ுக்குப் பாவமாக உங்கள் கைகள் செய்திருந்த வெள்ளி விக்கிரகங்களையும், பொன் விக்கிரகங்களையும், உங்களில் ஒவ்வொருவரும் அக்காலத்திலே வெறுத்துவிடுவீ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வீரனுடைய பட்டயம் அல்லாத பட்டயத்தாலே அசீரியன் விழுவான்; நீசனுடைய பட்டயம் அல்லாத பட்டயமே அவனைப் பட்சிக்கும்; அவன் பட்டயத்துக்குத் தப்ப ஓடுவான்; அவன் வாலிபர் கலைந்துபோவ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வீரனுடைய பட்டயம் அல்லாத பட்டயத்தாலே அசீரியன் விழுவான்; நீசனுடைய பட்டயம் அல்லாத பட்டயமே அவனைப் பட்சிக்கும்; அவன் பட்டயத்துக்குத் தப்ப ஓடுவான்; அவன் வாலிபர் கலைந்துபோவ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ுடைய கன்மலை பயத்தினால் ஒழிந்துபோம், அவர்களுடைய பிரபுக்கள் கொடியைக் கண்டு கலங்குவார்கள் என்பதை, சீயோனில் நெருப்பையும் எருசலேமில் சூளையையுமுடைய கர்த்தர் சொல்லு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ுடைய கன்மலை பயத்தினால் ஒழிந்துபோம், அவர்களுடைய பிரபுக்கள் கொடியைக் கண்டு கலங்குவார்கள் என்பதை, சீயோனில் நெருப்பையும் எருசலேமில் சூளையையுமுடைய கர்த்தர் சொல்லு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ுடைய கன்மலை பயத்தினால் ஒழிந்துபோம், அவர்களுடைய பிரபுக்கள் கொடியைக் கண்டு கலங்குவார்கள் என்பதை, சீயோனில் நெருப்பையும் எருசலேமில் சூளையையுமுடைய கர்த்த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ఇశ్రాయేలు పరిశుద్ధదేవుని లక్ష్యపెట్టకయు యెహోవాయొద్ద విచారింపకయు సహాయము నిమిత్తము ఐగుప్తు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ళ్లుచు గుఱ్ఱములను ఆధారము చేసికొని వారి రథములు విస్తారములనియు రౌతులు బలాఢ్యు లనియు వా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శ్రయించువారికి శ్రమ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అయినను ఆయనయు బుద్ధిమంతుడుగా ఉన్నాడు. మాట తప్పక దుష్టుల యింటివారిమీదను కీడుచేయువార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ోడ్పడువారిమీదను ఆయన లే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ఐగుప్తీయులు మనుష్యులేగాని దేవుడు కారు ఐగుప్తీయుల గుఱ్ఱములు మాంసమయములేగాని ఆత్మ కావు యెహోవా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య్యిచాపగా సహాయము చేయు వాడు జోగును సహాయము పొందువాడు పడును వారందరు కూడి నాశనమగ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యెహోవా నాకీలాగు సెలవిచ్చియున్నాడు తప్పించుటకై గొఱ్ఱల కాపరుల సమూహము కూడిరాగా సింహము కొదమ సింహ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 శబ్దమునకు భయపడకయు వారి కేకలకు అధైర్య పడకయు తనకు దొరికినదానిమీద గర్జించునట్లు సైన్యములకధిపతియ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 యుద్ధము చేయుటకై సీయోను పర్వతముమీదికిని దాని కొండమీదికిని దిగి వ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పక్షులు ఎగురుచు తమ పిల్లలను కాపాడునట్లు సైన్యములకధిపతియగు యెహోవా యెరూషలేమును కాపాడును ద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పాడుచు విడిపించుచునుండును దానికి హానిచేయక తప్పించుచున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ఇశ్రాయేలీయులారా, మీరు ఎవనిమీద విశేషముగా తిరుగుబాటు చేసితిరో ఆయనవైపు తిరుగ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మీకు మీరు పాపము కలుగజేసికొని మీ చేతులతో మీరు నిర్మించిన వెండి విగ్రహములను సువర్ణ విగ్రహములను 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ినమున మీలో ప్రతివాడును పారవ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నరునిది కాని ఖడ్గమువలన అష్షూరీయులు కూలు దురు మనుష్యునిది కాని కత్తిపాలగుదురు. ఖడ్గ మెదుటనుండి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ారిపోవు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వారి పడుచువారు దాసులగుదురు భీతిచేత వారి ఆశ్రయదుర్గము సమసిపోవును వారి అధిపతులు ధ్వజమును చ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ీతినొంది వెనుక దీయుదురని యెహోవా సెలవిచ్చుచున్నాడు. సీయోనులో ఆయన అగ్నియు యెరూషలేములో ఆయన కొలిమ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2026-10-20T03:32:45Z</dcterms:created>
  <dcterms:modified xsi:type="dcterms:W3CDTF">2026-10-20T03:32:45Z</dcterms:modified>
  <dc:title>యెషయా : 31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