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இருதயம் ஆயத்தமாயிருக்கிறது; நான் பாடிக் கீர்த்தனம்பண்ணுவேன், என் மகிமையும் பா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ீணையே, சுரமண்டலமே, விழியுங்கள்; நான் அதிகாலையில் விழ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ஜனங்களுக்குள்ளே உம்மைத் துதிப்பேன்; ஜாதிகளுக்குள்ளே உம்மைக் கீர்த்தனம்பண்ண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ஜனங்களுக்குள்ளே உம்மைத் துதிப்பேன்; ஜாதிகளுக்குள்ளே உம்மைக் கீர்த்தனம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கிருபை வானங்களுக்குமேலாகவும் உமது சத்தியம் மேகமண்டலங்கள் பரியந்தமும் எட்ட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வானங்களுக்கு மேலாக உயர்ந்திரும்; உமது மகிமை பூமியனைத்தின்மேலும் உயர்ந்திருப்பதாக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பிரியர் விடுவிக்கப்படும் பொருட்டு, உமது வலதுகரத்தினால் இரட்சித்து, எங்கள் ஜெபத்தைக்கேட்டரு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பிரியர் விடுவிக்கப்படும் பொருட்டு, உமது வலதுகரத்தினால் இரட்சித்து, எங்கள் ஜெபத்தைக்கேட்டரு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தமது பரிசுத்தத்தைக்கொண்டு விளம்பினார், ஆகையால் களிகூருவேன்; சீகேமைப் பங்கிட்டு,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தமது பரிசுத்தத்தைக்கொண்டு விளம்பினார், ஆகையால் களிகூருவேன்; சீகேமைப் பங்கிட்டு,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ீலேயாத் என்னுடையது, மனாசேயும் என்னுடையது; எப்பிராயீம் என் தலையின் பெலன், யூதா என் நியாயப்பிரமாணிக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் என் பாதபாத்திரம்; ஏதோமின்மேல் என் பாதரட்சையை எறிவேன்; பெலிஸ்தியாவின் மேல் ஆர்ப்பர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் என் பாதபாத்திரம்; ஏதோமின்மேல் என் பாதரட்சையை எறிவேன்; பெலிஸ்தியாவின் மேல் ஆர்ப்பரி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பட்டணத்திற்கு என்னை நடத்திக்கொண்டு போகிறவன் யார்? ஏதோம்மட்டும் எனக்கு வழிகாட்டுகிறவன் யார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ேனைகளோடே புறப்படாமலிருந்த தேவரீரல்லவா? எங்களைத் தள்ளிவிட்டிருந்த தேவரீரல்லவா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ேனைகளோடே புறப்படாமலிருந்த தேவரீரல்லவா? எங்களைத் தள்ளிவிட்டிருந்த தேவரீரல்லவா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க்கட்டில் எங்களுக்கு உதவிசெய்யும்; மனுஷனுடைய உதவி விருதா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ாலே பராக்கிரமஞ்செய்வோம்; அவரே எங்கள் சத்துருக்களை மிதித்துப்போட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, আমি প্রস্তুত, আমার সমস্ত হৃদয় ও আত্মা দিয়ে আপনার প্রশংসা গান করার জন্য আমি প্রস্তু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বীণা এবং অন্যান্য তন্ত্রবাদ্য, সূর্য়কে জাগিয়ে দ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ে প্রভু, বিভিন্ন জাতির মধ্যে আমরা আপনার প্রশংসা করবো| অন্যান্য লোকদের মাঝে আমরা আপনার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প্রভু, আপনার প্রেম আকাশের চেয়ে উঁচু| আপনার প্রেম উচ্চতম মেঘের চেয়েও উঁচুতে অবস্থ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ঈশ্বর, স্বর্গের ওপের উঠুন! সারা বিশ্বকে আপনার মহিমা দেখ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ঈশ্বর, আপনার মিত্রদের রক্ষার জন্য এটা করুন| আমার প্রার্থনার উত্তর দিন এবং আপনার পরাক্রমী 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তাঁর মন্দিরে বলেছেন, “আমি যুদ্ধে জয়ী হবো এবং জয় করে সুখী হবো! আমার লোকজনদের মধ্যে আমি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ূখণ্ড ভাগ করে দেবো| আমি ওদের শিখিম উপত্যকা দেবো| আমি ওদের সুক্কোত উপত্যকা দ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গিলিয়দ ও মনঃশিও আমার থাকবে| ইফ্রযিম আমার শিরস্ত্রাণ হবে| যিহূদা হবে আমার বিচারদণ্ড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োযাব আমার পা ধোযার পাত্র হবে| ইদোম হবে আমার পাদূকাবাহক দাস| আমি পলেষ্টীয়দের পরাজিত করবো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য়ধ্বনি দে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ে আমাকে শত্রুর দূর্গে নেতৃত্ব দেবে? কে আমাকে ইদোমের বিরুদ্ধে লড়াই করতে নেতৃত্ব দে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একমাত্র আপনিই আমাদের সাহায্য করতে পারেন| কিন্তু আপনি আমাদের ত্যাগ করেছেন! আপনি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দের সঙ্গে যান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 আমাদের শত্রুদের পরাজিত করতে আমাদের সাহায্য করুন! লোকেরা আমাদের সাহায্য করতে পার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কমাত্র ঈশ্বরই আমাদের শক্তিশালী করে তুলতে পারেন| ঈশ্বরই আমাদের শত্রুদের পরাজিত করতে পার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2026-10-22T07:52:05Z</dcterms:created>
  <dcterms:modified xsi:type="dcterms:W3CDTF">2026-10-22T07:52:05Z</dcterms:modified>
  <dc:title>গীতসংহিতা : 108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