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96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ன்பே விடாமல் சேர்த்துக் கொண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ர்ந்த என் நெஞ்சம் உம்மில் ஆற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ேன் என் ஜீவன் நீரே தந்தீ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வாக அன்பில் பாய்ந்தெ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ாறாய்ப் பெரு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ஜோதி! என் ஆயுள் முற்றும் நீர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ைத்தேன் உம்மில் என் மங்கும் தீப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மூட்டுவீர் உம் ஜோதியால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் ஒளிக் கதிரால் உள்ள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ன்மேலும் ஸ்வால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ேரின்பம் நோவில் என்னைத் தேடு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ள்ளம் உந்தன் வீடே என்ற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ர் மேகத்திலும் வான ஜோத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ியுங்காலை களிப்பா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ாக்கு மெய் மெய்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ுருசே! என் வீரம் திடன் நீய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ாதம் விட்டென்றும் நீங்க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ீண் மாயை யாவும் குப்பை நீத்த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 மேனியாய் நித்திய ஜீ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ளர்ந்து செழிக்கும்.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2026-11-01T03:22:10Z</dcterms:created>
  <dcterms:modified xsi:type="dcterms:W3CDTF">2026-11-01T03:22:10Z</dcterms:modified>
  <dc:title>துதிப் பாடல்கள் : 181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