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y drew nigh unto Jerusalem, and were come to Bethphage, unto the mount of Olives, then sent Jesus two discip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y drew nigh unto Jerusalem, and were come to Bethphage, unto the mount of Olives, then sent Jesus two discipl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aying unto them, Go into the village opposite to you, and immediately all of you shall find an ass tied, and a colt with her: loose them, and bring them unto m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aying unto them, Go into the village opposite to you, and immediately all of you shall find an ass tied, and a colt with her: loose them, and bring them unto m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f any man say ought unto you, all of you shall say, The Lord has need of them; and immediately he will send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f any man say ought unto you, all of you shall say, The Lord has need of them; and immediately he will send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l this was done, that it might be fulfilled which was spoken by the prophet, say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l this was done, that it might be fulfilled which was spoken by the prophet, say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ell all of you the daughter of Sion, Behold, your King comes unto you, meek, and sitting upon an ass, and a colt the foal of an a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disciples went, and did as Jesus commanded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rought the ass, and the colt, and put on them their clothes, and they set him there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 very great multitude spread their garments in the way; others cut down branches from the trees, and scattered them in the w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 very great multitude spread their garments in the way; others cut down branches from the trees, and scattered them in the w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multitudes that went before, and that followed, cried, saying, Hosanna to the son of David: Blessed is he that comes in the name of the Lord; Hosanna in the highe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multitudes that went before, and that followed, cried, saying, Hosanna to the son of David: Blessed is he that comes in the name of the Lord; Hosanna in the highe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he was come into Jerusalem, all the city was moved, saying, Who is thi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he was come into Jerusalem, all the city was moved, saying, Who is thi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multitude said, This is Jesus the prophet of Nazareth of Galile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sus went into the temple of God, and cast out all them that sold and bought in the temple, and overthrew the tables of the moneychangers, and the seats of them that sold dov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sus went into the temple of God, and cast out all them that sold and bought in the temple, and overthrew the tables of the moneychangers, and the seats of them that sold dov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id unto them, It is written, My house shall be called the house of prayer; but all of you have made it a den of thiev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id unto them, It is written, My house shall be called the house of prayer; but all of you have made it a den of thiev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lind and the lame came to him in the temple; and he healed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lind and the lame came to him in the temple; and he healed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chief priests and scribes saw the wonderful things that he did, and the children crying in the temple, and saying, Hosanna to the son of David; they were sore displeas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chief priests and scribes saw the wonderful things that he did, and the children crying in the temple, and saying, Hosanna to the son of David; they were sore displeas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id unto him, Hear you what these say? And Jesus says unto them, Yea; have all of you never read, Out of the mouth of babes and infants you have perfected prai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id unto him, Hear you what these say? And Jesus says unto them, Yea; have all of you never read, Out of the mouth of babes and infants you have perfected prais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id unto him, Hear you what these say? And Jesus says unto them, Yea; have all of you never read, Out of the mouth of babes and infants you have perfected prai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left them, and went out of the city into Bethany; and he lodged the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in the morning as he returned into the city, he hunger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saw a fig tree in the way, he came to it, and found nothing thereon, but leaves only, and said unto it, Let no fruit grow on you henceforward for ever. And presently the fig tree withered awa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saw a fig tree in the way, he came to it, and found nothing thereon, but leaves only, and said unto it, Let no fruit grow on you henceforward for ever. And presently the fig tree withered aw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saw a fig tree in the way, he came to it, and found nothing thereon, but leaves only, and said unto it, Let no fruit grow on you henceforward for ever. And presently the fig tree withered awa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disciples saw it, they marvelled, saying, How soon is the fig tree withered awa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disciples saw it, they marvelled, saying, How soon is the fig tree withered awa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Jesus answered and said unto them, Verily I say unto you, If all of you have faith, and doubt not, all of you shall not only do this which is done to the fig tree, but also if all of you shall say unto this mountain, Be you removed, and be you cast into the sea; it shall be d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Jesus answered and said unto them, Verily I say unto you, If all of you have faith, and doubt not, all of you shall not only do this which is done to the fig tree, but also if all of you shall say unto this mountain, Be you removed, and be you cast into the sea; it shall be do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Jesus answered and said unto them, Verily I say unto you, If all of you have faith, and doubt not, all of you shall not only do this which is done to the fig tree, but also if all of you shall say unto this mountain, Be you removed, and be you cast into the sea; it shall be don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l things, whatsoever all of you shall ask in prayer, believing, all of you shall receiv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l things, whatsoever all of you shall ask in prayer, believing, all of you shall receiv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was come into the temple, the chief priests and the elders of the people came unto him as he was teaching, and said, By what authority do you these things? and who gave you this authorit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was come into the temple, the chief priests and the elders of the people came unto him as he was teaching, and said, By what authority do you these things? and who gave you this authorit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was come into the temple, the chief priests and the elders of the people came unto him as he was teaching, and said, By what authority do you these things? and who gave you this authorit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esus answered and said unto them, I also will ask you one thing, which if all of you tell me, I in like wise will tell you by what authority I do these thing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esus answered and said unto them, I also will ask you one thing, which if all of you tell me, I in like wise will tell you by what authority I do these thing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baptism of John, whence was it? from heaven, or of men? And they reasoned with themselves, saying, If we shall say, From heaven; he will say unto us, Why did all of you not then believe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baptism of John, whence was it? from heaven, or of men? And they reasoned with themselves, saying, If we shall say, From heaven; he will say unto us, Why did all of you not then believe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baptism of John, whence was it? from heaven, or of men? And they reasoned with themselves, saying, If we shall say, From heaven; he will say unto us, Why did all of you not then believe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if we shall say, Of men; we fear the people; for all hold John as a prophe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if we shall say, Of men; we fear the people; for all hold John as a prophe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answered Jesus, and said, We cannot tell. And he said unto them, Neither tell I you by what authority I do these thing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answered Jesus, and said, We cannot tell. And he said unto them, Neither tell I you by what authority I do these thing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what think all of you? A certain man had two sons; and he came to the first, and said, Son, go work to day in my vineya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what think all of you? A certain man had two sons; and he came to the first, and said, Son, go work to day in my vineya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 answered and said, I will not: but afterward he repented, and wen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came to the second, and said likewise. And he answered and said, I go, sir: and went no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came to the second, and said likewise. And he answered and said, I go, sir: and went no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ther of them two did the will of his father? They say unto him, The first. Jesus says unto them, Verily I say unto you, That the publicans and the harlots go into the kingdom of God before you.]]></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ther of them two did the will of his father? They say unto him, The first. Jesus says unto them, Verily I say unto you, That the publicans and the harlots go into the kingdom of God before you.]]></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ther of them two did the will of his father? They say unto him, The first. Jesus says unto them, Verily I say unto you, That the publicans and the harlots go into the kingdom of God before you.]]></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John came unto you in the way of righteousness, and all of you believed him not: but the publicans and the harlots believed him: and all of you, when all of you had seen it, repented not afterward, that all of you might believe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John came unto you in the way of righteousness, and all of you believed him not: but the publicans and the harlots believed him: and all of you, when all of you had seen it, repented not afterward, that all of you might believe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John came unto you in the way of righteousness, and all of you believed him not: but the publicans and the harlots believed him: and all of you, when all of you had seen it, repented not afterward, that all of you might believe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ar another parable: There was a certain householder, which planted a vineyard, and hedged it round about, and dug a winepress in it, and built a tower, and let it out to husbandmen, and went into a far country:]]></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ar another parable: There was a certain householder, which planted a vineyard, and hedged it round about, and dug a winepress in it, and built a tower, and let it out to husbandmen, and went into a far countr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ar another parable: There was a certain householder, which planted a vineyard, and hedged it round about, and dug a winepress in it, and built a tower, and let it out to husbandmen, and went into a far countr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the time of the fruit drew near, he sent his servants to the husbandmen, that they might receive the fruits of i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the time of the fruit drew near, he sent his servants to the husbandmen, that they might receive the fruits of i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husbandmen took his servants, and beat one, and killed another, and stoned anothe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husbandmen took his servants, and beat one, and killed another, and stoned anothe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gain, he sent other servants more than the first: and they did unto them likewis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gain, he sent other servants more than the first: and they did unto them likewis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last of all he sent unto them his son, saying, They will reverence my s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last of all he sent unto them his son, saying, They will reverence my so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when the husbandmen saw the son, they said among themselves, This is the heir; come, let us kill him, and let us seize on his inheritanc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when the husbandmen saw the son, they said among themselves, This is the heir; come, let us kill him, and let us seize on his inheritanc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caught him, and cast him out of the vineyard, and slew him.]]></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When the lord therefore of the vineyard comes, what will he do unto those husbandme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When the lord therefore of the vineyard comes, what will he do unto those husbandme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y say unto him, He will miserably destroy those wicked men, and will let out his vineyard unto other husbandmen, which shall render him the fruits in their season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y say unto him, He will miserably destroy those wicked men, and will let out his vineyard unto other husbandmen, which shall render him the fruits in their season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Jesus says unto them, Did all of you never read in the scriptures, The stone which the builders rejected, the same is become the head of the corner: this is the Lord's doing, and it is marvellous in our ey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Jesus says unto them, Did all of you never read in the scriptures, The stone which the builders rejected, the same is become the head of the corner: this is the Lord's doing, and it is marvellous in our ey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Jesus says unto them, Did all of you never read in the scriptures, The stone which the builders rejected, the same is become the head of the corner: this is the Lord's doing, and it is marvellous in our ey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refore say I unto you, The kingdom of God shall be taken from you, and given to a nation bringing forth the fruits thereof.]]></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refore say I unto you, The kingdom of God shall be taken from you, and given to a nation bringing forth the fruits thereof.]]></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hosoever shall fall on this stone shall be broken: but on whomsoever it shall fall, it will grind him to powder.]]></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hosoever shall fall on this stone shall be broken: but on whomsoever it shall fall, it will grind him to powde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when the chief priests and Pharisees had heard his parables, they perceived that he spoke of them.]]></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when the chief priests and Pharisees had heard his parables, they perceived that he spoke of them.]]></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But when they sought to lay hands on him, they feared the multitude, because they took him for a prophet.]]></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But when they sought to lay hands on him, they feared the multitude, because they took him for a prophe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கள் எருசலேமுக்குச் சமீபமாய்ச் சேர்ந்து, ஒலிவமலைக்கு அருகான பெத்பகேயுக்கு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னவர் சீஷர்களில் இரண்டுபே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க்கு எதிரே இருக்கிற கிராமத்துக்குப் போங்கள்; போனவுடனே, அங்கே ஒரு கழுதையையும் அதனோடே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யையும் கட்டியிருக்கக் காண்பீர்கள்; அவைகளை அவிழ்த்து என்னிடத்தில் கொண்டு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ஒருவன் உங்களுக்கு ஏதாகிலும் சொன்னால்: இவைகள் ஆண்டவருக்கு வேண்டுமென்று சொல்லுங்கள்; உடனே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வான் என்று சொல்லி, அவர்களை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உன் ராஜா சாந்தகுணமுள்ளவராய், கழுதையின் மேலும் கழுதைக்குட்டியாகிய மறியின்மேலும் ஏ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வருகிறார் என்று சீயோன்குமாரத்திக்குச் சொல்லு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ர்க்கதரிசியினால் உரைக்கப்பட்டது நிறைவேறும்படி இதெல்லாம்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ஷர்கள் போய், இயேசு தங்களுக்குக் கட்டளையிட்டபடியே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ழுதையையும் குட்டியையும் கொண்டுவந்து, அவைகள் மேல் தங்கள் வஸ்திரங்களைப் போட்டு, அவரை ஏ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ரளான ஜனங்கள் தங்கள் வஸ்திரங்களை வழியிலே விரித்தார்கள்; வேறு சிலர் மரக்கிளைகளைத் தறித்து வ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ன்நடப்பாரும், பின்நடப்பாருமாகிய திரளான ஜனங்கள்: தாவீதின் குமாரனுக்கு ஓசன்னா!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வருகிறவர் ஸ்தோத்திரிக்கப்பட்டவர், உன்னதத்திலே ஓசன்னா என்று சொல்லி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 எருசலேமுக்குள் பிரவேசிக்கையில், நகரத்தார் யாவரும் ஆச்சரியப்பட்டு, இவர் யா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ஜனங்கள்: கலிலேயாவிலுள்ள நாசரேத்திலிருந்து வந்த தீர்க்கதரிசியாகிய இயேசு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யேசு தேவாலயத்தில் பிரவேசித்து, ஆலயத்திலே விற்கிறவர்களும் கொள்ளுகிறவர்களுமாகிய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லே துரத்தி, காசுக்காரருடைய பலகைகளையும் புறா விற்கிறவர்களின் ஆசனங்களையும் கவி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ன்னுடைய வீடு ஜெபவீடு என்னப்படும் என்று எழுதியிருக்கிறது; நீங்களோ அதைக் கள்ளர் குகையா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டரும் சப்பாணிகளும் தேவாலயத்திலே அவரிடத்திற்கு வந்தார்கள், அ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ஸ்த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செய்த அதிசயங்களையும், தாவீதின் குமாரனுக்கு ஓசன்னா! என்று தேவாலயத்திலே ஆர்ப்ப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யும், பிரதான ஆசாரியரும் வேதபாரகரும் கண்டு, கோபம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நோக்கி: இவர்கள் சொல்லுகிறதைக் கேட்கிறீரோ என்றார்கள். அதற்கு இயேசு: ஆம், கே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ந்தைகளுடைய வாயினாலும் பாலகருடைய வாயினாலும் துதி உண்டாகும்படி செய்தீர் என்பதை நீங்கள் ஒ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க்கவில்லை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விட்டு நகரத்திலிருந்து புறப்பட்டு, பெத்தானியாவுக்குப் போய், அங்கே இராத்த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லையிலே அவர் நகரத்துக்கு திரும்பி வருகையில், அவருக்குப் பசி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வழியருகே ஒரு அத்திமரத்தைக் கண்டு, அதனிடத்திற் போய், அதிலே இலைகளையன்றி வேறொன்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ல்: இனி ஒருக்காலும் உன்னிடத்தில் கனி உண்டாகாதிருக்கக்கடவது என்றார்; உடனே அத்திம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ஷர்கள் அதைக்கண்டு: இந்த அத்திமரம் எத்தனை சீக்கிரமாய்ப் பட்டுப் போயிற்று!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யேசு அவர்களை நோக்கி: நீங்கள் சந்தேகப்படாமல் விசுவாசமுள்ளவர்களாயிருந்தால், இந்த அத்திமர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 நீங்கள் செய்வதுமல்லாமல், இந்த மலையைப் பார்த்து: நீ பெயர்ந்து சமுத்திரத்திலே தள்ளுண்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னாலும் அப்படியாகும்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லும், நீங்கள் விசுவாசமுள்ளவர்களாய் ஜெபத்திலே எவைகளைக் கேட்பீர்களோ அவைகளையெல்லாம் பெ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 தேவாலயத்தில் வந்து, உபதேசம்பண்ணுகையில், பிரதான ஆசாரியரும் ஜனத்தின் மூப்பரும்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நீர் எந்த அதிகாரத்தினால் இவைகளைச் செய்கிறீர்? இந்த அதிகாரத்தை உமக்குக் கொடுத்தவர் யா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யேசு அவர்களுக்கு பிரதியுத்தரமாக: நானும் உங்களிடத்தில் ஒரு காரியத்தைக் கேட்கிறேன், அதை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ர்களானால், நானும் இன்ன அதிகாரத்தினாலே இவைகளைச் செய்கிறேன் என்று உங்களுக்குச் 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யோவான் கொடுத்த ஸ்நானம் தேவனால் உண்டாயிற்றோ? மனுஷரால் உண்டாயிற்றோ? யாரால் உண்டாயிற்று?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 அதற்கு அவர்கள்: தேவனால் உண்டாயிற்று என்று சொல்வோமானால், பின்னை ஏன் அவனை விசுவா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நம்மைக் கே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னுஷரால் உண்டாயிற்றென்று சொல்வோமானால், ஜனங்களுக்குப் பயப்படுகிறோம், எல்லாரும் யோ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தரிசி என்று எண்ணுகிறார்களே என்று, தங்களுக்குள்ளே ஆலோசனை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யேசுவுக்குப் பிரதியுத்தரமாக: எங்களுக்குத் தெரியாது என்றார்கள். அப்பொழுது, அவர்: நானும் இ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த்தினாலே இவைகளைச் செய்கிறேனென்று உங்களுக்குச் சொல்லே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யினும் உங்களுக்கு எப்படித்தோன்றுகிறது? ஒருமனுஷனுக்கு இரண்டு குமார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வனிடத்தில் அவன் வந்து: மகனே, நீ போய் இன்றைக்கு என் திராட்சத்தோட்டத்தில் வேலைசெ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அவன்: மாட்டேன் என்றான்; ஆகிலும், பின்பு அவன் மனஸ்தாபப்ப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ளையவனிடத்திலும் அவன் வந்து அப்படியே சொன்னான்; அதற்கு அவன்: போகிறேன் ஐயா, என்று சொல்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வ்விருவரில் எவன் தன் தகப்பனுடைய சித்தத்தின்படி செய்தவன் என்று கேட்டார்; அதற்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வன் தான் என்றார்கள். அப்பொழுது, இயேசு அவர்களை நோக்கி: ஆயக்காரரும் வேசிகளும் உங்களுக்கு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ராஜ்யத்தில் பிரவேசிக்கிறார்கள்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ஏனென்றால், யோவான் நீதிமார்க்கமாய் உங்களிடத்தில் வந்திருந்தும், நீங்கள் அவனை விசுவா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க்காரரும் வேசிகளுமோ அவனை விசுவாசித்தார்கள்; அதை நீங்கள் கண்டும், அவனை விசுவாசிக்கும்படியா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கிலும் மனஸ்தாபப்படவி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வேறொரு உவமையைக் கேளுங்கள்: வீட்டெஜமானாகிய ஒரு மனுஷன் இருந்தான், அவன் ஒரு திராட்சத்தோட்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 அதைச் சுற்றிலும் வேலியடைத்து, அதில் ஒரு ஆலையை நாட்டி, கோபுரத்தையும்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க்காரருக்கு அதைக் குத்தகையாக விட்டு, புறதேசத்துக்குப் போ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னிகாலம் சமீபித்தபோது, அதின் கனிகளை வாங்கிக்கொண்டுவரும்படி தன் ஊழியக்காரரைத் தோட்டக்கார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ட்டக்காரர் அந்த ஊழியக்காரரைப் பிடித்து, ஒருவனை அடித்து, ஒருவனைக் கொலைசெய்து, ஒரு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ந்து கொ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ன்னும் அவன் முந்தினவர்களிலும் அதிகமான வேறே ஊழியக்காரரை அனுப்பினான்; அவர்களையு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டைசியிலே அவன்: என் குமாரனுக்கு அஞ்சுவார்கள் என்று சொல்லி, தன் குமாரனை அவர்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ட்டக்காரர் குமாரனைக் கண்டபோது: இவன் சுதந்தரவாளி, இவனைக் கொன்று, இவன் சுதந்தர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ள்ளுவோம் வாருங்கள் என்று ஒருவரோடொருவர் சொல்லி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னைப் பிடித்துத் திராட்சத்தோட்டத்திற்குப் புறம்பே தள்ளிக்கொலை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டியிருக்க, திராட்சத்தோட்டத்தின் எஜமான் வரும்போது, அந்த தோட்டக்காரரை என்ன செய்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தற்கு அவர்கள்: அந்தக் கொடியவரைக் கொடுமையாய் அழித்து, ஏற்றகாலங்களில் தனக்குக் கனி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த்தக்க வேறே தோட்டக்காரரிடத்தில் திராட்சத்தோட்டத்தைக் குத்தகையாகக் கொடுப்பா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யேசு அவர்களை நோக்கி: வீடு கட்டுகிறவர்கள் ஆகாதென்று தள்ளின கல்லே மூலைக்குத் தலைக்கல்லா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கர்த்தராலே ஆயிற்று, அது நம்முடைய கண்களுக்கு ஆச்சரியமாயிருக்கிறது என்று நீங்கள் வே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க்காலும் வாசி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ஆகையால் தேவனுடைய ராஜ்யம் உங்களிடத்திலிருந்து நீக்கப்பட்டு, அதற்கேற்ற கனிகளைத் த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க் கொடு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ந்தக் கல்லின்மேல் விழுகிறவன் நொறுங்கிப்போவான்; இது எவன் மேல் விழுமோ அவனை நசுக்கிப்போ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பிரதான ஆசாரியரும், பரிசேயரும் அவருடைய உவமைகளைக்கேட்டு, தங்களைக்குறித்துச் சொல்லு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வரைப் பிடிக்க வகைதேடினார்கள்; ஆகிலும் ஜனங்கள் அவரைத் தீர்க்கதரிசி என்று எண்ணி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ய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1]]></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2026-10-21T01:56:11Z</dcterms:created>
  <dcterms:modified xsi:type="dcterms:W3CDTF">2026-10-21T01:56:11Z</dcterms:modified>
  <dc:title>மத்தேயு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