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ன் மேய்ப்பராயிருக்கிறார், நான் தாழ்ச்சியடைய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ப் புல்லுள்ள இடங்களில் மேய்த்து, அமர்ந்த தண்ணீர்கள் அண்டையில் என்னைக் கொண்டுபோய் விட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 ஆத்துமாவைத் தேற்றி, தம்முடைய நாமத்தினிமித்தம் என்னை நீதியின் பாதைகளில் நடத்த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 இருக்கிறீர்; உமது கோலும் உமது தடியும் என்னைத் தேற்ற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ரண இருளின் பள்ளத்தாக்கிலே நடந்தாலும் பொல்லாப்புக்குப் பயப்படேன்; தேவரீர் என்னோடேகூட இருக்கிறீர்; உமது கோலும் உமது தடியும் என்னைத் தேற்ற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 அபிஷேகம்பண்ணுகிறீர்; என் பாத்திரம் நிரம்பி வழி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சத்துருக்களுக்கு முன்பாக நீர் எனக்கு ஒரு பந்தியை ஆயத்தப்படுத்தி, என் தலையை எண்ணெயால் அபிஷேகம்பண்ணுகிறீர்; என் பாத்திரம் நிரம்பி வழி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ீவனுள்ள நாளெல்லாம் நன்மையும் கிருபையும் என்னைத் தொடரும்; நான் கர்த்தருடைய வீட்டிலே நீடித்த நாட்களாய் நிலைத்திரு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ீவனுள்ள நாளெல்லாம் நன்மையும் கிருபையும் என்னைத் தொடரும்; நான் கர்த்தருடைய வீட்டிலே நீடித்த நாட்களாய் நிலைத்த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ು ನನ್ನ ಕುರುಬನು; ಕೊರತೆಪ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ಹಸರುಗಾವಲುಗಳಲ್ಲಿ ನನ್ನನ್ನು ತಂಗುವಂತೆ ಮಾಡುತ್ತಾನೆ. ಶಾಂತವಾದ ನೀರುಗಳ ಪಕ್ಕದಲ್ಲಿ ನನ್ನನ್ನು ನ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ಪ್ರಾಣವನ್ನು ಪುನರ್ಜೀವಿಸ ಮಾಡುತ್ತಾನೆ. ನೀತಿಯ ದಾರಿಗಳಲ್ಲಿ ತನ್ನ ಹೆಸರಿನ ನಿಮಿತ್ತ ನನ್ನನ್ನು ನ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ೌದು, ನಾನು ಮರಣದ ನೆರಳಿನ ಕಣಿವೆಯಲ್ಲಿ ನಡೆದರೂ ಕೇಡಿಗೆ ಭಯಪಡೆನು; ಯಾಕಂದರೆ ನೀನು ನನ್ನ ಸಂಗಡ ಇದ್ದೀ; ನಿನ್ನ ಕೋ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ಣ್ಣೆಯೂ ನನ್ನನ್ನು ಆದರ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ವೈರಿಗಳ ಎದುರಿನಲ್ಲಿ ನನ್ನ ಮುಂದೆ ಮೇಜನ್ನು ಸಿದ್ಧಮಾಡುತ್ತೀ; ನೀನು ನನ್ನ ತಲೆಯನ್ನು ಎಣ್ಣ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ಷೇಕಿಸುತ್ತೀ; ನನ್ನ ಪಾತ್ರೆಯು ತುಂಬಿ ಹೊರಸೂ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ಶ್ಚಯವಾಗಿ ಒಳ್ಳೇತನವೂ ಕರುಣೆಯೂ ನನ್ನ ಜೀವನದ ದಿವಸ ಗಳಲ್ಲೆಲ್ಲಾ ನನ್ನನ್ನು ಹಿಂಬಾಲಿಸುವವು; ನಾನ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 ಎಂದೆಂದಿಗೂ ವಾಸ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2026-10-21T06:38:07Z</dcterms:created>
  <dcterms:modified xsi:type="dcterms:W3CDTF">2026-10-21T06:38:07Z</dcterms:modified>
  <dc:title>ಕೀರ್ತನೆಗಳು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