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தேசத்தின்மேல் பிரியம் வைத்து, யாக்கோபின் சிறையிருப்பைத் திருப்பின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தேசத்தின்மேல் பிரியம் வைத்து, யாக்கோபின் சிறையிருப்பைத் திருப்பின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ஜனத்தின் அக்கிரமத்தை மன்னித்து, அவர்கள் பாவத்தையெல்லாம் மூடினீர்.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உக்கிரத்தையெல்லாம் அடக்கிக்கொண்டு, உமது கோபத்தின் எரிச்சலைவிட்டுத் திரும்ப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இரட்சிப்பின் தேவனே, நீர் எங்களைத் திருப்பிக்கொண்டுவாரும், எங்கள்மேலுள்ள உமது கோபத்தை ஆறப்பண்ண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இரட்சிப்பின் தேவனே, நீர் எங்களைத் திருப்பிக்கொண்டுவாரும், எங்கள்மேலுள்ள உமது கோபத்தை ஆறப்பண்ண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றைக்கும் எங்கள்மேல் கோபமாயிருப்பீரோ? தலைமுறை தலைமுறையாக உமது கோபத்தை நீடித்திருக்கப்பண்ணுவீ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ஜனங்கள் உம்மில் மகிழ்ந்திருக்கும்படி நீர் எங்களைத் திரும்ப உயிர்ப்பிக்கமாட்டீர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து கிருபையை எங்களுக்குக் காண்பித்து, உமது இரட்சிப்பை எங்களுக்கு அருளிச்செய்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 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 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சத்தில் மகிமை வாசமாயிருக்கும்படி, அவருடைய இரட்சிப்பு அவருக்குப் பயந்தவர்களுக்குச் சமீப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ருபையும் சத்தியமும் ஒன்றயொன்று சந்திக்கும், நீதியும் சமாதானமும் ஒன்றையொன்று முத்தஞ்செய்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த்தியம் பூமியிலிருந்து முளைக்கும், நீதி வானத்திலிருந்து தாழப்பார்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ன்மையானதைத் தருவார்; நம்முடைய தேசமும் தன் பலனைக் கொட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 அவருக்கு முன்னாகச் சென்று, அவருடைய அடிச்சுவடுகளின் வழியிலே நம்மை நிறு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તમારા દેશ પર તમે તમારી કૃપા દર્શાવી છે. અને તમે યાકૂબના બંદીઓને આ દેશમાં પાછા મોક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ારા લોકોના પાપો તમે માફ કર્યા છે; અને તમે તેઓનાઁ બધા પાપોનું પ્રાયશ્ચિત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હવે તમારા કોપનો ભસ્મ કરનારા ક્રોધનો અંત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મારા દેવ, અમારા તારનાર, તમારા પર પ્રેમ કરવામાં તમે અમને સંસ્થાપિત કરો. જેથી ફરી કદી ત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ા ઉપર ક્રોધીત ન થવું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ું તમે સદા અમારા પર કોપાયમાન રહેશો? શું તમારો કોપ પેઢી દર પેઢી લંબાવા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હોવા, અમને પુન:પ્રસ્થાપિત કરો જેથી અમે, તમારા લોકો ફરી તમારામાં આનંદ પામ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રો પ્રેમ અને દયા, અમારા ઉપર રેડી દો. અને અમને તમારું તારણ પમ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દેવ જે કહે છે તે હું કાળજી પૂર્વક સાંભળુ છું. યહોવા તેના લોકોને અને તેના વફાદાર અનુયાય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નું વચન આપે છે; પરંતુ તેઓ તેમની મૂર્ખાઇ તરફ ચોક્કસ પાછા ન વ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ઓ તેમનો ભય રાખે છે તેમને દેવનું તારણ છે. બહુ જલદી અમારી ભૂમિ પર અમે માન પૂર્વક રહ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ૃપા અને સત્યતા એકબીજાની સાથે મળેલી છે; ન્યાયીપણાએ તથા શાંતિએ એકબીજાને ચુંબ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ૃથ્વીમાંથી સત્ય ઉપર ઉંચે જાય છે. અને ન્યાયીપણું આકાશમાંથી વર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ા, યહોવા ‘કલ્યાણ’ આપશે; અને આપણો દેશ મબલખ પાક ઉપજ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મનું ન્યાયીપણું આગળ ચાલશે, અને તેમનાં પગલા માટે માર્ગ તૈય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2026-10-20T09:17:07Z</dcterms:created>
  <dcterms:modified xsi:type="dcterms:W3CDTF">2026-10-20T09:17:07Z</dcterms:modified>
  <dc:title>ગીતશાસ્ત્ર : 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