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 கந்தவர்க்கங்களையும் சேர்த்தேன்; என் தேன்கூட்டை என் தேனோடு புசித்தேன்; என் திராட்சரசத்தை என் பாலோடும் 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 கேட்டேன்: என் சகோதரியே! என் பிரியமே! என் புறாவே! என் உத்தமியே! கதவைத் திற; என் தலை பனியினாலும், என் தலைமயிர் இரவில் பெய்யும் தூறலினாலும் நனைந்திருக்கிறத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ஸ்திரத்தைக் கழற்றிப் போட்டேன்; நான் எப்படி அதைத் திரும்பவும் உடுப்பேன், என் பாதங்களைக் கழுவினேன், நான் எப்படி அவைகளைத் திரும்பவும் அழுக்காக்குவேன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ஸ்திரத்தைக் கழற்றிப் போட்டேன்; நான் எப்படி அதைத் திரும்பவும் உடுப்பேன், என் பாதங்களைக் கழுவினேன், நான் எப்படி அவைகளைத் திரும்பவும் அழுக்காக்குவேன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ேசர் தமது கையைக் கதவுத் துவாரத்தின் வழியாய் நீட்டினார். அப்பொழுது என் உள்ளம் அவர் நிமித்தம் பொங்கி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ேசருக்குக் கதவைத்திறக்க நான் எழுந்தேன்; பூட்டின கைப்பிடிகளில்மேல் என் கைகளிலிருந்து வெள்ளைப்போளமும், என் விரல்களிலிருந்து வாசனையுள்ள வெள்ளைப்போளமும் வடி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ேசருக்குக் கதவைத்திறக்க நான் எழுந்தேன்; பூட்டின கைப்பிடிகளில்மேல் என் கைகளிலிருந்து வெள்ளைப்போளமும், என் விரல்களிலிருந்து வாசனையுள்ள வெள்ளைப்போளமும் வடி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 ஆத்துமா சோர்ந்துபோயிற்று. அவரைத் தேடினேன், அவரைக் காணவில்லை; அவரைக் கூப்பிட்டேன், அவர் எனக்கு மறுஉத்தரவு கொட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 ஆத்துமா சோர்ந்துபோயிற்று. அவரைத் தேடினேன், அவரைக் காணவில்லை; அவரைக் கூப்பிட்டேன், அவர் எனக்கு மறுஉத்தரவு கொட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 ஆத்துமா சோர்ந்துபோயிற்று. அவரைத் தேடினேன், அவரைக் காணவில்லை; அவரைக் கூப்பிட்டேன், அவர் எனக்கு மறுஉத்தரவு கொட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ல் திரிகிற காவலாளர் என்னைக் கண்டு, என்னை அடித்து என்னைக் காயப்படுத்தினார்கள்; அலங்கத்தின் காவற்காரரோ என்மேலிருந்த என் போர்வையை எடுத்து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ல் திரிகிற காவலாளர் என்னைக் கண்டு, என்னை அடித்து என்னைக் காயப்படுத்தினார்கள்; அலங்கத்தின் காவற்காரரோ என்மேலிருந்த என் போர்வையை எடுத்துக்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 குமாரத்திகளே! என்நேசரைக் கண்டீர்களானால், நான் நேசத்தால் சோகமடைந்திருக்கிறேன் என்று அவருக்குச் சொல்லும்படி உங்களை ஆணையிட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 குமாரத்திகளே! என்நேசரைக் கண்டீர்களானால், நான் நேசத்தால் சோகமடைந்திருக்கிறேன் என்று அவருக்குச் சொல்லும்படி உங்களை ஆணையிட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க்குள் ரூபவதியே! மற்ற நேசரைப்பார்க்கிலும் உன் நேசர் எதில் விசேஷித்தவர்? நீ இப்படி எங்களை ஆணையிட மற்ற நேசரைப்பார்க்கிலும் உன் நேசர் எதினால் விசேஷித்தவ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க்குள் ரூபவதியே! மற்ற நேசரைப்பார்க்கிலும் உன் நேசர் எதில் விசேஷித்தவர்? நீ இப்படி எங்களை ஆணையிட மற்ற நேசரைப்பார்க்கிலும் உன் நேசர் எதினால் விசேஷித்தவ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வெண்மையும் சிவப்புமானவர்; பதினாயிரம்பேர்களில் சிறந்தவ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லை தங்கமயமாயிருக்கிறது; அவர் தலைமயிர் சுருள் சுருளாயும், காகத்தைப்போல் கருமையாயும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தண்ணீர் நிறைந்த நதிகளின் ஓரமாய்த் தங்கும் புறாக்கண்களுக்கு ஒப்பானவைகளும், பாலில் கழுவப்பட்டவைகளும், நேர்த்தியாய்ப் பதிக்கப்பட்டவைகளு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கன்னங்கள் கந்தவர்க்கப்பாத்திகளைப்போலவும், வாசனையுள்ள புஷ்பங்களைப்போலவுமிருக்கிறது; அவர் உதடுகள் லீலிபுஷ்பங்களைப்போன்ற வாசனையுள்ள வெள்ளைப்போளம் அதிலிருந்து வடி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கன்னங்கள் கந்தவர்க்கப்பாத்திகளைப்போலவும், வாசனையுள்ள புஷ்பங்களைப்போலவுமிருக்கிறது; அவர் உதடுகள் லீலிபுஷ்பங்களைப்போன்ற வாசனையுள்ள வெள்ளைப்போளம் அதிலிருந்து வடி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கரங்கள் படிகப்பச்சை பதித்த பொன்வயல்களைப் போலிருக்கிறது; அவர் அங்கம் இந்திரநீல இரத்தினங்கள் இழைத்த பிரகாசமான யானைத் தந்தத்தைப்போல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கால்கள் பசும்பொன் ஆதாரங்களின்மேல் நிற்கிற வெள்ளைக்கல் தூண்களைப்போலிருக்கிறது; அவர் ரூபம் லீபனோனைப்போலவும் கேதுருக்களைப்போலவும் சிறப்ப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ாய் மிகவும் மதுரமாயிருக்கிறது; அவர் முற்றிலும் அழகுள்ளவர். இவரே என் நேசர்; எருசலேமின் குமாரத்திகளே! இவரே என் சிநேகித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ாய் மிகவும் மதுரமாயிருக்கிறது; அவர் முற்றிலும் அழகுள்ளவர். இவரே என் நேசர்; எருசலேமின் குமாரத்திகளே! இவரே என் சிநேகித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গিনী আমার, বধূ আমার, আমি আমার বাগানে প্রবেশ করব| আমি আমার সুগন্ধি দ্রব্যাদি মশলাপাতিসহ সংগ্র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আমি আমার মৌচাক মধুসহ পান করব| আমি আমার দু3 ও দ্রাক্ষারস পান করব|বন্ধুগণ, খাও, পান কর! হৃদ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ৃপ্ত করে ভালোবাসা পান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ঘুমিয়ে রযেছি কিন্তু আমার অন্তর জেগে রযেছে| শোন, আমার প্রিয়তম দুযারে করাঘাত করছে| “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ন্মুক্ত হও, বধূ আমার, আমার প্রিযা, কপোতি আমার, পূর্ণমূর্তি আমার! আমার মাথা শিশিরে সিক্ত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মাথার চুল রাতের কুযাশায আর্দ্র হয়ে গ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ি আমার বসন ত্যাগ করেছি| আবার আমি তা পরতে চাই না| আমি আমার পা দুটি ধুয়ে ফেলেছি| আমি তাত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দা লাগাতে চা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প্রিয়তম দ্বারে ছিদ্রে হাত রাখলো এবং তার জন্য আমার অন্তর ব্যাকুল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িয়তমের জন্য খুলে দিতে আমি উঠলাম এবং আমার হাত থেকে সুগন্ধি পড়ছিল, এবং আমার হাতের তরল সুগন্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আঙ্গুল দিয়ে দরজার খিলের ওপর গড়িযে পড়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আমার প্রিয়তমের কাছে উন্মুক্ত হয়েছিলাম কিন্তু আমার প্রিয়তম চলে গিয়েছিল! সে যখন ফিরে গ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আমার প্রায় মরার মত অবস্থা| আমি তাকে খুঁজেছিলাম কিন্তু আমি তাকে খুঁজে পাই নি| আমি তাকে ডেক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আমাকে সাড়া দে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প্রহরীরা নগর পাহারা দিচ্ছিলো তারা আমাকে দেখতে পেলো| তারা আমায় আঘাত করলো| তারা আমায় আ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ো| প্রাচীরের রক্ষীরা আমার কাপড়চোপড় কেড়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জেরুশালেমের কন্যাগণ, তোমাদের বলে রাখছি, যদি আমার প্রিয়তমকে খুঁজে পাও তাকে বলো, আমি ত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ায কাত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কল নারীদের মধ্যে হে সুন্দরী শ্রেষ্ঠা, কোন্ দিক থেকে তোমার প্রিয়তম অন্যান্য প্রেমিকদের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? অন্যান্য প্রেমিকদের চেয়ে সে কি ভাবে ভাল য়ে তুমি আমাদের এমন প্রতিশ্রুতি করতে বল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প্রিয়তম উজ্জ্বল এবং তামাটে বর্ণ| সে 10,000 লোকের মধ্যে বিশিষ্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 মাথা খাঁটি সোনার মতোই উন্নত| তার কোঁকড়ানো চুল দাঁড়কাকের রঙের মতই মিশ্ক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 দুটি চোখ ঝর্ণার ধারের কপোতের মত| দুধের সাগরে কপোতের মত, অলঙ্কা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 গালদুটি একটি মসলার বাগানের মত, যা সুগন্ধ দেয়| পদ্মফুলের পাপড়ির মত তার ওষ্ঠাধর থেকে তর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গন্ধি গড়িয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 বাহু রত্নখচিত সোনার দণ্ডের মত| তার উদর হাতির দাঁতের তৈরী এবং নীল মরকতে ঢাক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 পা দুটি সোনার পাযার ওপরে মর্মর স্তম্ভের মত| তার চেহারা লিবানোনের শ্রেষ্ঠতম গাছের মত 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জেরুশালেমের যুবতী রমণীরা, তার মুখই মিষ্টস্বাদস্বরূপ| সে সবকিছু নিয়েই মনোরম| এই আমার প্রেমিক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2026-10-20T11:00:58Z</dcterms:created>
  <dcterms:modified xsi:type="dcterms:W3CDTF">2026-10-20T11:00:58Z</dcterms:modified>
  <dc:title>পরম গীত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