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ந்தையைப் போல தூக்கி சும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ந்தை அவமானங்களை எனக்காக சகி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ைக்கும் எளியோர்க்கும் இரட்சக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 வாழ்வுக்கு வழி காட்ட வ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டல் மேலே நடந்த கர்த்தாதி கர்த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யல் காற்றை நிறுத்தின தேவாதி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லுக்கும் எல்லையைக் குறித்தவரை எ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வலை எல்லாம் தீர்த்து கண்ணீர் துடைத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ாவிகளை மீட்க மரித்த தெய்வ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களை சிலுவையிலே ஏற்றீர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ப்பா! இயேசப்பா! இயேசப்பா –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த்தின் கூரினை நீர் ஓடித்தீர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ாளத்தை ஜெயித்து எழுந்தீர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ுடைய மகன் அல்ல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ப்பா! இயேசப்பா! இயேசப்பா –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ோல மாறவேணுமே – இயேச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ரவெல்லாம் ஜெபித்து ஜெயம் பெற்றீர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ல்களை சுமந்து இன்பம் அளித்தீர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வாழ உன் ஜீவன் தந்தீரய்யா –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ில் வாழ என்னை நான் தந்தேன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2026-07-25T11:42:31Z</dcterms:created>
  <dcterms:modified xsi:type="dcterms:W3CDTF">2026-07-25T11:42:31Z</dcterms:modified>
  <dc:title>துதிப் பாடல்கள் : 407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