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ந்தையைப் போல தூக்கி சும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ந்தை அவமானங்களை எனக்காக சக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ைக்கும் எளியோர்க்கும் இரட்சக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 வாழ்வுக்கு வழி காட்ட வ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டல் மேலே நடந்த கர்த்தாதி கர்த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யல் காற்றை நிறுத்தின தேவாதி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ுக்கும் எல்லையைக் குறித்தவரை எங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 எல்லாம் தீர்த்து கண்ணீர் துடை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ிகளை மீட்க மரித்த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களை சிலுவையிலே ஏற்ற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ப்பா! இயேசப்பா! இயேசப்பா –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ின் கூரினை நீர் ஓடி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ாளத்தை ஜெயித்து எழுந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ுடைய மகன் அல்ல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ப்பா! இயேசப்பா! இயேசப்பா –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ோல மாறவேணுமே – இயேச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ரவெல்லாம் ஜெபித்து ஜெயம் பெற்ற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ல்களை சுமந்து இன்பம் அளித்தீர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வாழ உன் ஜீவன் தந்தீரய்யா –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வாழ என்னை நான் தந்தேனய்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0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2026-07-25T11:42:31Z</dcterms:created>
  <dcterms:modified xsi:type="dcterms:W3CDTF">2026-07-25T11:42:31Z</dcterms:modified>
  <dc:title>துதிப் பாடல்கள் : 407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