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ந்தையைப் போல தூக்கி சும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ை அவமானங்களை எனக்காக சக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கும் எளியோர்க்கும்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 வாழ்வுக்கு வழி காட்ட வ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ல் மேலே நடந்த கர்த்தாதி கர்த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யல் காற்றை நிறுத்தின தேவாதி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ுக்கும் எல்லையைக் குறித்தவரை எ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எல்லாம் தீர்த்து கண்ணீர் துட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ிகளை மீட்க மரித்த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ை சிலுவையிலே ஏற்ற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! இயேசப்பா! இயேசப்பா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கூரினை நீர் ஓடி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த்தை ஜெயித்து எழுந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ுடைய மகன் அ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! இயேசப்பா! இயேசப்பா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 மாறவேணுமே –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வெல்லாம் ஜெபித்து ஜெயம் பெற்ற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களை சுமந்து இன்பம் அளி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ாழ உன் ஜீவன் தந்தீரய்யா –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வாழ என்னை நான் தந்த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2026-09-08T14:52:39Z</dcterms:created>
  <dcterms:modified xsi:type="dcterms:W3CDTF">2026-09-08T14:52:39Z</dcterms:modified>
  <dc:title>துதிப் பாடல்கள் : 407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