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1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ஆவி என்னில் அசைவா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போல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ேன் 2 தாவீதைப்போல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ஆவி என்னில் அசைவா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போல் ஆ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ுவேன் 2 தாவீதைப்போல் ஆடு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ஆவி என்னில் அசைவா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போல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ேன் 2 தாவீதைப்போல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ஆவி என்னில் அசைவா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போல் ஜெப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ிப்பேன் 2 தாவீதைப்போல் ஜெப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2026-10-25T05:18:47Z</dcterms:created>
  <dcterms:modified xsi:type="dcterms:W3CDTF">2026-10-25T05:18:47Z</dcterms:modified>
  <dc:title>துதிப் பாடல்கள் : 1011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