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urthermore David the king said unto all the congregation, Solomon my son, whom alone God has chosen, is yet young and tender, and the work is great: for the palace is not for man, but for the LORD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urthermore David the king said unto all the congregation, Solomon my son, whom alone God has chosen, is yet young and tender, and the work is great: for the palace is not for man, but for the LORD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urthermore David the king said unto all the congregation, Solomon my son, whom alone God has chosen, is yet young and tender, and the work is great: for the palace is not for man, but for the LORD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I have prepared with all my might for the house of my God the gold for things to be made of gold, and the silver for things of silver, and the brass for things of brass, the iron for things of iron, and wood for things of wood; onyx stones, and stones to be set, flashing stones, and of divers colours, and all manner of precious stones, and marble stones in abundan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I have prepared with all my might for the house of my God the gold for things to be made of gold, and the silver for things of silver, and the brass for things of brass, the iron for things of iron, and wood for things of wood; onyx stones, and stones to be set, flashing stones, and of divers colours, and all manner of precious stones, and marble stones in abundan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I have prepared with all my might for the house of my God the gold for things to be made of gold, and the silver for things of silver, and the brass for things of brass, the iron for things of iron, and wood for things of wood; onyx stones, and stones to be set, flashing stones, and of divers colours, and all manner of precious stones, and marble stones in abundan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I have prepared with all my might for the house of my God the gold for things to be made of gold, and the silver for things of silver, and the brass for things of brass, the iron for things of iron, and wood for things of wood; onyx stones, and stones to be set, flashing stones, and of divers colours, and all manner of precious stones, and marble stones in abundan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oreover, because I have set my affection to the house of my God, I have of mine own proper good, of gold and silver, which I have given to the house of my God, over and above all that I have prepared for the holy hous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oreover, because I have set my affection to the house of my God, I have of mine own proper good, of gold and silver, which I have given to the house of my God, over and above all that I have prepared for the holy hous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oreover, because I have set my affection to the house of my God, I have of mine own proper good, of gold and silver, which I have given to the house of my God, over and above all that I have prepared for the holy hous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Even three thousand talents of gold, of the gold of Ophir, and seven thousand talents of refined silver, to overlay the walls of the houses likewi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Even three thousand talents of gold, of the gold of Ophir, and seven thousand talents of refined silver, to overlay the walls of the houses likewi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Even three thousand talents of gold, of the gold of Ophir, and seven thousand talents of refined silver, to overlay the walls of the houses likewi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gold for things of gold, and the silver for things of silver, and for all manner of work to be made by the hands of artificers. And who then is willing to consecrate his service this day unto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gold for things of gold, and the silver for things of silver, and for all manner of work to be made by the hands of artificers. And who then is willing to consecrate his service this day unto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chief of the fathers and princes of the tribes of Israel and the captains of thousands and of hundreds, with the rulers of the king's work, offered willingl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chief of the fathers and princes of the tribes of Israel and the captains of thousands and of hundreds, with the rulers of the king's work, offered willingl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ave for the service of the house of God of gold five thousand talents and ten thousand drams, and of silver ten thousand talents, and of brass eighteen thousand talents, and one hundred thousand talents of ir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ave for the service of the house of God of gold five thousand talents and ten thousand drams, and of silver ten thousand talents, and of brass eighteen thousand talents, and one hundred thousand talents of ir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ave for the service of the house of God of gold five thousand talents and ten thousand drams, and of silver ten thousand talents, and of brass eighteen thousand talents, and one hundred thousand talents of ir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with whom precious stones were found gave them to the treasure of the house of the LORD, by the hand of Jehiel the Gershoni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with whom precious stones were found gave them to the treasure of the house of the LORD, by the hand of Jehiel the Gershoni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people rejoiced, for that they offered willingly, because with perfect heart they offered willingly to the LORD: and David the king also rejoiced with great jo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people rejoiced, for that they offered willingly, because with perfect heart they offered willingly to the LORD: and David the king also rejoiced with great jo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refore David blessed the LORD before all the congregation: and David said, Blessed be you, LORD God of Israel our father, for ever and ev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refore David blessed the LORD before all the congregation: and David said, Blessed be you, LORD God of Israel our father, for ever and ev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ours, O LORD is the greatness, and the power, and the glory, and the victory, and the majesty: for all that is in the heaven and in the earth is yours; yours is the kingdom, O LORD, and you are exalted as head above al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ours, O LORD is the greatness, and the power, and the glory, and the victory, and the majesty: for all that is in the heaven and in the earth is yours; yours is the kingdom, O LORD, and you are exalted as head above al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ours, O LORD is the greatness, and the power, and the glory, and the victory, and the majesty: for all that is in the heaven and in the earth is yours; yours is the kingdom, O LORD, and you are exalted as head above al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oth riches and honour come of you, and you reign over all; and in yours hand is power and might; and in yours hand it is to make great, and to give strength unto al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oth riches and honour come of you, and you reign over all; and in yours hand is power and might; and in yours hand it is to make great, and to give strength unto al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our God, we thank you, and praise your glorious nam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our God, we thank you, and praise your glorious na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o am I, and what is my people, that we should be able to offer so willingly after this sort? for all things come of you, and of yours own have we given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who am I, and what is my people, that we should be able to offer so willingly after this sort? for all things come of you, and of yours own have we given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we are strangers before you, and sojourners, as were all our fathers: our days on the earth are as a shadow, and there is none abid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we are strangers before you, and sojourners, as were all our fathers: our days on the earth are as a shadow, and there is none abid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O LORD our God, all this store that we have prepared to build you an house for yours holy name comes of yours hand, and is all yours ow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O LORD our God, all this store that we have prepared to build you an house for yours holy name comes of yours hand, and is all yours ow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know also, my God, that you try the heart, and have pleasure in uprightness. As for me, in the uprightness of mine heart I have willingly offered all these things: and now have I seen with joy your people, which are present here, to offer willingly unto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know also, my God, that you try the heart, and have pleasure in uprightness. As for me, in the uprightness of mine heart I have willingly offered all these things: and now have I seen with joy your people, which are present here, to offer willingly unto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know also, my God, that you try the heart, and have pleasure in uprightness. As for me, in the uprightness of mine heart I have willingly offered all these things: and now have I seen with joy your people, which are present here, to offer willingly unto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 LORD God of Abraham, Isaac, and of Israel, our fathers, keep this for ever in the imagination of the thoughts of the heart of your people, and prepare their heart unto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 LORD God of Abraham, Isaac, and of Israel, our fathers, keep this for ever in the imagination of the thoughts of the heart of your people, and prepare their heart unto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 LORD God of Abraham, Isaac, and of Israel, our fathers, keep this for ever in the imagination of the thoughts of the heart of your people, and prepare their heart unto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ive unto Solomon my son a perfect heart, to keep your commandments, your testimonies, and your statutes, and to do all these things, and to build the palace, for the which I have made provi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ive unto Solomon my son a perfect heart, to keep your commandments, your testimonies, and your statutes, and to do all these things, and to build the palace, for the which I have made provi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give unto Solomon my son a perfect heart, to keep your commandments, your testimonies, and your statutes, and to do all these things, and to build the palace, for the which I have made provis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said to all the congregation, Now bless the LORD your God. And all the congregation blessed the LORD God of their fathers, and bowed down their heads, and worshipped the LORD, and the king.]]></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said to all the congregation, Now bless the LORD your God. And all the congregation blessed the LORD God of their fathers, and bowed down their heads, and worshipped the LORD, and the ki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said to all the congregation, Now bless the LORD your God. And all the congregation blessed the LORD God of their fathers, and bowed down their heads, and worshipped the LORD, and the k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acrificed sacrifices unto the LORD, and offered burnt offerings unto the LORD, on the next day after that day, even a thousand bullocks, a thousand rams, and a thousand lambs, with their drink offerings, and sacrifices in abundance for all Israe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acrificed sacrifices unto the LORD, and offered burnt offerings unto the LORD, on the next day after that day, even a thousand bullocks, a thousand rams, and a thousand lambs, with their drink offerings, and sacrifices in abundance for all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sacrificed sacrifices unto the LORD, and offered burnt offerings unto the LORD, on the next day after that day, even a thousand bullocks, a thousand rams, and a thousand lambs, with their drink offerings, and sacrifices in abundance for all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id eat and drink before the LORD on that day with great gladness. And they made Solomon the son of David king the second time, and anointed him unto the LORD to be the chief governor, and Zadok to be pries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id eat and drink before the LORD on that day with great gladness. And they made Solomon the son of David king the second time, and anointed him unto the LORD to be the chief governor, and Zadok to be pries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did eat and drink before the LORD on that day with great gladness. And they made Solomon the son of David king the second time, and anointed him unto the LORD to be the chief governor, and Zadok to be pries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olomon sat on the throne of the LORD as king instead of David his father, and prospered; and all Israel obeyed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olomon sat on the throne of the LORD as king instead of David his father, and prospered; and all Israel obeyed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princes, and the mighty men, and all the sons likewise of king David, submitted themselves unto Solomon the k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princes, and the mighty men, and all the sons likewise of king David, submitted themselves unto Solomon the k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LORD magnified Solomon exceedingly in the sight of all Israel, and bestowed upon him such royal majesty as had not been on any king before him in Israe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LORD magnified Solomon exceedingly in the sight of all Israel, and bestowed upon him such royal majesty as had not been on any king before him in Israe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us David the son of Jesse reigned over all Israe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time that he reigned over Israel was forty years; seven years reigned he in Hebron, and thirty and three years reigned he in Jerusale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time that he reigned over Israel was forty years; seven years reigned he in Hebron, and thirty and three years reigned he in Jerusale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died in a good old age, full of days, riches, and honour: and Solomon his son reigned in his positi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died in a good old age, full of days, riches, and honour: and Solomon his son reigned in his posit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ow the acts of David the king, first and last, behold, they are written in the book of Samuel the seer, and in the book of Nathan the prophet, and in the book of Gad the se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ow the acts of David the king, first and last, behold, they are written in the book of Samuel the seer, and in the book of Nathan the prophet, and in the book of Gad the see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ith all his reign and his might, and the times that went over him, and over Israel, and over all the kingdoms of the countri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ith all his reign and his might, and the times that went over him, and over Israel, and over all the kingdoms of the countri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தாவீதுராஜா சபையார் எல்லாரையும் நோக்கி: தேவன் தெரிந்துகொண்ட என் குமாரனாகிய சாலொமோன்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பனும் இளைஞனுமாயிருக்கிறான்; செய்யவேண்டிய வேலையோ பெரியது; அது ஒரு மனுஷனுக்கு அல்ல,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க் கட்டும் அ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என்னாலே இயன்றமட்டும் என் தேவனுடைய ஆலயத்துக்கென்று பொன்வேலைக்குப் பொன்னையும், வெள்ளி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யையும், வெண்கலவேலைக்கு வெண்கலத்தையும், இரும்புவேலைக்கு இரும்பையும், மரவேலைக்கு மர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ப்படத்தக்க, அந்தியுள்ள கற்களையும், பலவருணக் கற்களையும், விலையேறப்பெற்ற சகலவித ரத்தி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ற்பாளங்களையும், கோமேதக முதலிய கற்களையும் ஏராளமாகச் சவ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ன்னும் என் தேவனுடைய ஆலயத்தின்மேல் நான் வைத்திருக்கிற வாஞ்சையினால், பரிசுத்த ஆலயத்துக்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ரித்த அனைத்தையும் தவிர, எனக்குச் சொந்தமான பொன்னையும் வெள்ளியையும் என் தேவனுடைய ஆலயத்துக்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றைகளின் சுவர்களை மூடுவதற்காகவும், பொன்வேலைக்குப் பொன்னும், வெள்ளிவேலைக்கு வெள்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தற்காகவும், கம்மாளர் செய்யும்வேலை அனைத்திற்காகவும, ஓப்பீரின் தங்கமாகிய மூவா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ந்து தங்கத்தையும், சுத்த வெள்ளியாகிய ஏழாயிரம் தாலந்து வெள்ளியையும் 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ப்போதும் உங்களில் இன்றையதினம் கர்த்தருக்குத் தன் கைக்காணிக்கைகளைச் செலுத்த மனப்பூர்வ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வம்சங்களின் பிரபுக்களும், இஸ்ரவேல் கோத்திரங்களின் பிரபுக்களும், ஆயிரம்பே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ம், நூறுபேருக்கு அதிபதிகளும், ராஜாவின் வேலைக்காரராகிய பிரபுக்களும் மனப்பூர்வ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னுடைய ஆலயத்து வேலைக்கு ஐயாயிரம் தாலந்து பொன்னையும், பதினாயிரம் தங்கக்காசையும், பதினா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ந்து வெள்ளியையும், பதினெண்ணாயிரம் தாலந்து வெண்கலத்தையும், லட்சம் தாலந்து இரும்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ர் கையில் ரத்தினங்கள் இருந்ததோ, அவர்கள் அவைகளையும் கர்த்தருடைய ஆலயத்துப் பொக்கிஷத்திற்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சோனியனான யெகியேலின் கையிலே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டி மனப்பூர்வமாய்க் கொடுத்ததற்காக ஜனங்கள் சந்தோஷப்பட்டார்கள்; உத்தம இருதயத்தோடே உற்சாக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க் கொடுத்தார்கள்; தாவீது ராஜாவும் மிகவும் சந்தோஷ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தாவீது சபை அனைத்தின் கண்களுக்கு முன்பாகவும் கர்த்தருக்கு ஸ்தோத்திரம் செலுத்திச்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தகப்பனாகிய இஸ்ரவேலின் தேவனாகிய கர்த்தாவே, சதாகாலங்களிலும் தேவரீருக்கு ஸ்தோத்திர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வே, மாட்சிமையும் வல்லமையும் மகிமையும் ஜெயமும் மகத்துவமும் உம்முடையவைகள்; வான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லும் உள்ளவைகளெல்லாம் உம்முடையவைகள்; கர்த்தாவே, ராஜ்யமும் உம்முடையது; தேவரீர் எல்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ய் உயர்ந்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ஐசுவரியமும் கனமும் உம்மாலே வருகிறது; தேவரீர் எல்லாவற்றையும் ஆளுகிறவர்; உம்முடைய க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வமும் வல்லமையும் உண்டு; எவரையும் மேன்மைப்படுத்தவும் பலப்படுத்தவும் உம்முடைய கரத்தினால் ஆ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தும் எங்கள் தேவனே, நாங்கள் உமக்கு ஸ்தோத்திரம் செலுத்தி, உமது மகிமையுள்ள நாம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டி மனப்பூர்வமாய்க் கொடுக்கும் திராணி உண்டாவதற்கு நான் எம்மாத்திரம்? என்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ம்மாத்திரம்? எல்லாம் உம்மால் உண்டானது; உமது கரத்திலே வாங்கி உமக்குக் கொடு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மக்கு முன்பாக நாங்கள் எங்களுடைய பிதாக்கள் எல்லாரைப்போலும் அரதேசிகளும் பரதேசிகளுமா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ன்மேல் எங்கள் நாட்கள் ஒரு நிழலைப்போல இருக்கிறது; நிலைத்திருப்போம் என்னும் நம்பிக்கை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ங்கள் தேவனாகிய கர்த்தாவே, உம்முடைய பரிசுத்த நாமத்திற்கென்று உமக்கு ஒரு ஆலயத்தைக் கட்டு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சவதரித்திருக்கிற இந்தப்பொருள்கள் எல்லாம் உமது கரத்திலிருந்து வந்தது; எல்லாம் உம்மு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தேவனே, நீர் இருதயத்தைச் சோதித்து, உத்தம குணத்தில் பிரியமாயிருக்கிறீர் என்பதை அ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யெல்லாம் நான் உத்தம இருதயத்தோடே மனப்பூர்வமாய்க் கொடுத்தேன்; இப்பொழுது இங்கேயிருக்கிற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ம் உமக்கு மனப்பூர்வமாய்க் கொடுக்கிறதைக் கண்டு சந்தோஷி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பிரகாம் ஈசாக்கு இஸ்ரவேல் என்னும் எங்கள் பிதாக்களின் தேவனாகிய கர்த்தாவே, உமது ஜ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ல் உண்டான இந்தச் சிந்தையையும் நினைவையும் என்றைக்கும் காத்து, அவர்கள் இருதயத்தை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ய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 குமாரனாகிய சாலொமோன் உம்முடைய கற்பனைகளையும் உம்முடைய சாட்சிகளையும் உம்முடைய கட்ட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ள்ளும்படிக்கும், இவைகள் எல்லாவற்றையும் செய்து, நான் ஆயத்தம்பண்ணி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னையைக்கட்டும்படிக்கும், அவனுக்கு உத்தம இருதயத்தைத் தந்தரு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ன்பின்பு தாவீது சபை அனைத்தையும் நோக்கி: இப்போது உங்கள் தேவனாகிய கர்த்தரை ஸ்தோத்தி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ழுது சபையார் எல்லாரும் தங்கள் பிதாக்களின் தேவனாகிய கர்த்தரை ஸ்தோத்திரித்து, 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ந்து கர்த்தரையும் ராஜாவையும் பணி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த்தருக்குப் பலியிட்டு, மறுநாளிலே சர்வாங்க தகனபலிகளாக ஆயிரம் காளைகளையும், ஆ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க்களையும், ஆயிரம் ஆட்டுக்குட்டிகளையும், அவைகளுக்கடுத்த பானபலிகளையு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த்திற்காகவும் கர்த்தருக்குச்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அன்றையதினம் மிகுந்த சந்தோஷத்தோடு கர்த்தருக்கு முன்பாகப் போஜனபானம்பண்ணி, தாவீ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சாலொமோனை இரண்டாம்விசை ராஜாவாக்கி, கர்த்தருக்கு முன்பாக அவனை அதிபதியாகவும், சா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கவும் அபிஷே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 சாலொமோன் தன் தகப்பனாகிய தாவீதின் ஸ்தானத்திலே, கர்த்தருடைய சிங்காசனத்தில் ராஜா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ந்து பாக்கியசாலியாயிருந்தான்; இஸ்ரவேலர் எல்லாரும் அவனுக்குக் கீழ்ப்படி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கல பிரபுக்களும் பராக்கிரமசாலிகளும் தாவீது ராஜாவினுடைய சகல குமாரருங்கூட ராஜாவாகிய சாலொமோ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ர் எல்லாரும் காணக் கர்த்தர் சாலொமோனை மிகவும் பெரியவனாக்கி, அவனுக்கு முன்னே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ஒருவனுக்கும் இல்லாதிருந்த ராஜரிக மகத்துவத்தை அவனுக்கு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வ்விதமாய் ஈசாயின் குமாரனாகிய தாவீது இஸ்ரவேல் அனைத்துக்கும் ராஜாவா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இஸ்ரவேலை அரசாண்ட நாட்கள் நாற்பதுவருஷம்; எப்ரோனிலே ஏழுவருஷமும், எருசலேமிலே முப்பத்து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ம் ராஜாவா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ன் தீர்க்காயுசும் ஐசுவரியமும் மகிமையுமுள்ளவனாய் நல்ல முதிர்வயதிலே மரணமடைந்தபி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சாலொமோன் அவன் ஸ்தானத்திலே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வீது ராஜாவினுடைய ஆதியோடந்தமான நடபடிகளும், அவன் அரசாண்ட விபரமும், அவனுடைய வல்ல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ம் இஸ்ரவேலுக்கும், அந்தந்த தேசங்களின் ராஜ்யங்கள் அனைத்துக்கும் நடந்த காலசம்பவ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ஞானதிருஷ்டிக்காரனாகிய சாமுவேலின் பிரபந்தத்திலும், தீர்க்கதரிசியாகிய நாத்தானின் பிரபந்த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ருஷ்டிக்காரனாகிய காத்தின் பிரபந்தத்திலும்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9]]></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2026-10-21T05:06:55Z</dcterms:created>
  <dcterms:modified xsi:type="dcterms:W3CDTF">2026-10-21T05:06:55Z</dcterms:modified>
  <dc:title>1 நாளாகமம் : 29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