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presProps" Target="presProps.xml"/>
  <Relationship Id="rId98" Type="http://schemas.openxmlformats.org/officeDocument/2006/relationships/viewProps" Target="viewProps.xml"/>
  <Relationship Id="rId9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ர்வ பூமியின் சம்மட͠Οி எப்படி முறித்து உடைக்கப்பட்டது! ஜாதிகளுக்குள்ளே பாபிலோன் எப்படிப் பாழாப்போயிற்று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ர்வ பூமியின் சம்மட͠Οி எப்படி முறித்து உடைக்கப்பட்டது! ஜாதிகளுக்குள்ளே பாபிலோன் எப்படிப் பாழாப்போயிற்று!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ே, உனக்குக் கண்ணியை வைத்தேன், நீ அதை அறியாமல் அதிலே சிக்குண்டுபோனாய்; நீ அகப்பட்டும் பிடிபட்டும் போனாய், நீ கர்த்தரோடே யுத்தங்கலந்தாய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ே, உனக்குக் கண்ணியை வைத்தேன், நீ அதை அறியாமல் அதிலே சிக்குண்டுபோனாய்; நீ அகப்பட்டும் பிடிபட்டும் போனாய், நீ கர்த்தரோடே யுத்தங்கலந்தாய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தம்முடைய ஆய்தசாலையைத் திறந்து, தம்முடைய சினத்தின் அஸ்திராயுதங்களை எடுத்துக்கொண்டு வந்தார்; இது கல்தேயர் தேசத்திலே சேனைகளின் கர்த்தராகிய ஆண்டவர் செய்கிற கிரிய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தம்முடைய ஆய்தசாலையைத் திறந்து, தம்முடைய சினத்தின் அஸ்திராயுதங்களை எடுத்துக்கொண்டு வந்தார்; இது கல்தேயர் தேசத்திலே சேனைகளின் கர்த்தராகிய ஆண்டவர் செய்கிற கிரிய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டையாந்திரத்திலிருந்து அதற்கு விரோதமாக வந்து, அதின் களஞ்சியங்களைத் திறந்து, குவியல் குவியலாகக் குவித்து, அதில் ஒன்றும் மீதியாகாதபடிக்கு அதை முற்றிலும் அழித்துப்போட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டையாந்திரத்திலிருந்து அதற்கு விரோதமாக வந்து, அதின் களஞ்சியங்களைத் திறந்து, குவியல் குவியலாகக் குவித்து, அதில் ஒன்றும் மீதியாகாதபடிக்கு அதை முற்றிலும் அழித்துப்போட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் காளைகளையெல்லாம் வெட்டுங்கள்; அவைகள் கொலைக்களம் சேரக்கடவது; ஐயோ! அவர்கள் விசாரிக்கப்படும் நாள் வந்தத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் காளைகளையெல்லாம் வெட்டுங்கள்; அவைகள் கொலைக்களம் சேரக்கடவது; ஐயோ! அவர்கள் விசாரிக்கப்படும் நாள் வந்தத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ம்முடைய தேவன் பழிவாங்கினதை, அவர் தமது ஆலயத்துக்காகப் பழிவாங்கினதையே, சீயோனிலே அறிவிக்கும்படிக்கு, பாபிலோன் தேசத்திலிருந்து தப்பியோடிவந்தவர்களின் சத்தம் கேட்கப்ப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ம்முடைய தேவன் பழிவாங்கினதை, அவர் தமது ஆலயத்துக்காகப் பழிவாங்கினதையே, சீயோனிலே அறிவிக்கும்படிக்கு, பாபிலோன் தேசத்திலிருந்து தப்பியோடிவந்தவர்களின் சத்தம் கேட்கப்ப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தீர்க்கதரிசியாகிய எரேமியாவைக்கொண்டு பாபிலோனுக்கும் கல்தேயர் தேசத்துக்கும் விரோதமாக உரைத்த வசனம்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பிலோனுக்கு விரோதமாய் வரும்படி வில்வீரரை அழையுங்கள்; வில் வளைக்கிறவர்களே, நீங்கள் எல்லாரும் அதற்கு விரோதமாய்ச் சுற்றிலும் பாளயமிறங்குங்கள், ஒருவரையும் தப்பவிடாதிருங்கள்; அதின் கிரியைக்குத்தக்க பலனை அதற்குச் சரிகட்டுங்கள்; அது செய்ததின்படியெல்லாம் அதற்குச் செய்யுங்கள்; அது இஸ்ரவேலின் பரிசுத்தராகிய கர்த்தருக்கு விரோதமாக இடும்புசெய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பிலோனுக்கு விரோதமாய் வரும்படி வில்வீரரை அழையுங்கள்; வில் வளைக்கிறவர்களே, நீங்கள் எல்லாரும் அதற்கு விரோதமாய்ச் சுற்றிலும் பாளயமிறங்குங்கள், ஒருவரையும் தப்பவிடாதிருங்கள்; அதின் கிரியைக்குத்தக்க பலனை அதற்குச் சரிகட்டுங்கள்; அது செய்ததின்படியெல்லாம் அதற்குச் செய்யுங்கள்; அது இஸ்ரவேலின் பரிசுத்தராகிய கர்த்தருக்கு விரோதமாக இடும்புசெய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பிலோனுக்கு விரோதமாய் வரும்படி வில்வீரரை அழையுங்கள்; வில் வளைக்கிறவர்களே, நீங்கள் எல்லாரும் அதற்கு விரோதமாய்ச் சுற்றிலும் பாளயமிறங்குங்கள், ஒருவரையும் தப்பவிடாதிருங்கள்; அதின் கிரியைக்குத்தக்க பலனை அதற்குச் சரிகட்டுங்கள்; அது செய்ததின்படியெல்லாம் அதற்குச் செய்யுங்கள்; அது இஸ்ரவேலின் பரிசுத்தராகிய கர்த்தருக்கு விரோதமாக இடும்புசெய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பிலோன் பிடிபட்டது; பேல் வெட்கப்பட்டது; மேராதாக் நொறுங்குண்டது; அதினுடைய சிலைகள் இலச்சையடைந்தது; அதினுடைய விக்கிரகங்கள் நொறுங்கிப்போயின என்று ஜாதிகளுக்குள்ளே அறிவித்துப் பிரசித்தம்பண்ணுங்கள்; இதை மறைக்காமல் கொடியேற்றி விளம்பரம்பண்ண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பிலோன் பிடிபட்டது; பேல் வெட்கப்பட்டது; மேராதாக் நொறுங்குண்டது; அதினுடைய சிலைகள் இலச்சையடைந்தது; அதினுடைய விக்கிரகங்கள் நொறுங்கிப்போயின என்று ஜாதிகளுக்குள்ளே அறிவித்துப் பிரசித்தம்பண்ணுங்கள்; இதை மறைக்காமல் கொடியேற்றி விளம்பரம்பண்ண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அதின் வாலிபர் அதின் வீதிகளில் விழுவார்கள்; அதின் யுத்தவீரர் எல்லாரும் அந்நாளிலே சங்காரமாவார்கள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அதின் வாலிபர் அதின் வீதிகளில் விழுவார்கள்; அதின் யுத்தவீரர் எல்லாரும் அந்நாளிலே சங்காரமாவார்கள்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விரோதமாய் வடக்கேயிருந்து ஒரு ஜாதி வந்து, அதின் தேசத்தைப் பாழாக்கிப்போடும்; அதிலே குடியிருப்பாரில்லை; மனுஷரோடே மிருகங்களும் ஓடிப்போய்வி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விரோதமாய் வடக்கேயிருந்து ஒரு ஜாதி வந்து, அதின் தேசத்தைப் பாழாக்கிப்போடும்; அதிலே குடியிருப்பாரில்லை; மனுஷரோடே மிருகங்களும் ஓடிப்போய்வி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ட்களிலும் அக்காலத்திலும் இஸ்ரவேல் புத்திரர் வருவார்கள்; அவர்களும் யூதா புத்திரரும் ஏகமாய் அழுது, நடந்துவந்து, தங்கள் தேவனாகிய கர்த்தரைத் தேடுவார்கள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ட்களிலும் அக்காலத்திலும் இஸ்ரவேல் புத்திரர் வருவார்கள்; அவர்களும் யூதா புத்திரரும் ஏகமாய் அழுது, நடந்துவந்து, தங்கள் தேவனாகிய கர்த்தரைத் தேடுவார்கள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இடும்புள்ளவனே, நான் உனக்கு விரோதமாக வருகிறேன் என்று சேனைகளின் கர்த்தராகிய ஆண்டவர் சொல்லுகிறார்; நான் உன்னை விசாரிக்குங்காலமாகிய உன்னுடைய நாள் வ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இடும்புள்ளவனே, நான் உனக்கு விரோதமாக வருகிறேன் என்று சேனைகளின் கர்த்தராகிய ஆண்டவர் சொல்லுகிறார்; நான் உன்னை விசாரிக்குங்காலமாகிய உன்னுடைய நாள் வ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டும்புள்ளவன் இடறிவிழுவான்; அவனை எடுத்து நிறுத்துவாரில்லை; நான் அவனுடைய பட்டணங்களில் அக்கினியைக் கொளுத்துவேன், அது அவன் சுற்றுப்புறத்தார் எல்லாரையும் பட்சி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டும்புள்ளவன் இடறிவிழுவான்; அவனை எடுத்து நிறுத்துவாரில்லை; நான் அவனுடைய பட்டணங்களில் அக்கினியைக் கொளுத்துவேன், அது அவன் சுற்றுப்புறத்தார் எல்லாரையும் பட்சி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க்கப்படாத நித்திய உடன்படிக்கையினால் நாம் கர்த்தரைச் சேர்ந்துகொள்வோம் வாருங்கள் என்று சீயோனுக்கு நேராய் முகங்களைத் திருப்பி, சீயோனுக்குப் போகிற வழி எதுவென்று கேட்டு விசாரிப்ப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க்கப்படாத நித்திய உடன்படிக்கையினால் நாம் கர்த்தரைச் சேர்ந்துகொள்வோம் வாருங்கள் என்று சீயோனுக்கு நேராய் முகங்களைத் திருப்பி, சீயோனுக்குப் போகிற வழி எதுவென்று கேட்டு விசாரி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ேனைகளின் கர்த்தர் சொல்லுகிறது என்னவென்றால்: இஸ்ரவேல் புத்திரரும் யூதா புத்திரரும் ஏகமாய் ஒடுங்குண்டார்கள்; அவர்களைச் சிறையாக்கின யாவரும் அவர்களை விடமாட்டோம் என்று கெட்டியாய்ப் பிடித்துக்கொண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ேனைகளின் கர்த்தர் சொல்லுகிறது என்னவென்றால்: இஸ்ரவேல் புத்திரரும் யூதா புத்திரரும் ஏகமாய் ஒடுங்குண்டார்கள்; அவர்களைச் சிறையாக்கின யாவரும் அவர்களை விடமாட்டோம் என்று கெட்டியாய்ப் பிடித்துக்கொண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னங்கள் காணாமற்போன ஆடுகள், அவர்களுடைய மேய்ப்பர்கள் அவர்களைச் சிதறப்பண்ணி, பர்வதங்களில் அலையவிட்டார்கள்; ஒரு மலையிலிருந்து மறுமலைக்குப் போனார்கள்; தங்கள் தொழுவத்தை மறந்து விட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னங்கள் காணாமற்போன ஆடுகள், அவர்களுடைய மேய்ப்பர்கள் அவர்களைச் சிதறப்பண்ணி, பர்வதங்களில் அலையவிட்டார்கள்; ஒரு மலையிலிருந்து மறுமலைக்குப் போனார்கள்; தங்கள் தொழுவத்தை மறந்து விட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ுடைய மீட்பரோவெனில் வல்லமையுள்ளவர், சேனைகளின் கர்த்தர் என்பது அவருடைய நாமம்; தேசத்தை இளைப்பாறப் பண்ணுவதற்கும், பாபிலோன் குடிகளைத் தத்தளிக்கப்பண்ணுவதற்கும் அவர்களுடைய வழக்கை அவர் நடத்துவ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ுடைய மீட்பரோவெனில் வல்லமையுள்ளவர், சேனைகளின் கர்த்தர் என்பது அவருடைய நாமம்; தேசத்தை இளைப்பாறப் பண்ணுவதற்கும், பாபிலோன் குடிகளைத் தத்தளிக்கப்பண்ணுவதற்கும் அவர்களுடைய வழக்கை அவர் நடத்துவ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ைக் கண்டுபிடித்தவர்கள் எல்லாரும் அவர்களைப் பட்சித்தார்கள்; அவர்களுடைய சத்துருக்கள்: எங்கள் மேல் குற்றமில்லை; அவர்கள் நீதியின் வாசஸ்தலத்திலே கர்த்தருக்கு விரோதமாக, தங்கள் பிதாக்கள் நம்பின கர்த்தருக்கு விரோதமாகவே பாவஞ்செய்தார்கள் எ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ைக் கண்டுபிடித்தவர்கள் எல்லாரும் அவர்களைப் பட்சித்தார்கள்; அவர்களுடைய சத்துருக்கள்: எங்கள் மேல் குற்றமில்லை; அவர்கள் நீதியின் வாசஸ்தலத்திலே கர்த்தருக்கு விரோதமாக, தங்கள் பிதாக்கள் நம்பின கர்த்தருக்கு விரோதமாகவே பாவஞ்செய்தார்கள்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ட்டயம் கல்தேயர்மேலும், பாபிலோன் குடிகள்மேலும், அதினுடைய பிரபுக்கள்மேலும், அதினுடைய ஞானிகள்மேலும் வருமென்று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பிலோனின் நடுவிலிருந்தோடி கல்தேயரின் தேசத்தைவிட்டுப் புறப்பட்டு, மந்தையின்முன்நடக்கும் கடாக்களைப்போல் இர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பிலோனின் நடுவிலிருந்தோடி கல்தேயரின் தேசத்தைவிட்டுப் புறப்பட்டு, மந்தையின்முன்நடக்கும் கடாக்களைப்போல் இரு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ட்டயம் பொய்களைப் பிணைக்கிறவர்கள்மேலும் வரும்; அவர்கள் பைத்தியக்காரராவார்கள்; பட்டயம் அதின் பராக்கிரமசாலிகள் மேலும் வரும், அவர்கள் கலங்க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ட்டயம் பொய்களைப் பிணைக்கிறவர்கள்மேலும் வரும்; அவர்கள் பைத்தியக்காரராவார்கள்; பட்டயம் அதின் பராக்கிரமசாலிகள் மேலும் வரும், அவர்கள் கலங்க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பாபிலோனுக்கு விரோதமாக வடதேசத்தில் இருக்கும் பெரிய ஜாதிகளின் கூட்டத்தை எழுப்பி, அதை வரப்பண்ணுவேன்; அவர்கள் அதற்கு விரோதமாக ஆயத்தம்பண்ணுவார்கள்; அங்கேயிருந்து வருகிறவர்களால் அது பிடிக்கப்படும்; அவர்களுடைய அம்புகள் சாமர்த்தியமுள்ள பராக்கிரமசாலிகயின் அம்புகளைப்போல் இருக்கும்; அவைகள் விருதாவாய்த் திரும்புவத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பாபிலோனுக்கு விரோதமாக வடதேசத்தில் இருக்கும் பெரிய ஜாதிகளின் கூட்டத்தை எழுப்பி, அதை வரப்பண்ணுவேன்; அவர்கள் அதற்கு விரோதமாக ஆயத்தம்பண்ணுவார்கள்; அங்கேயிருந்து வருகிறவர்களால் அது பிடிக்கப்படும்; அவர்களுடைய அம்புகள் சாமர்த்தியமுள்ள பராக்கிரமசாலிகயின் அம்புகளைப்போல் இருக்கும்; அவைகள் விருதாவாய்த் திரும்புவத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பாபிலோனுக்கு விரோதமாக வடதேசத்தில் இருக்கும் பெரிய ஜாதிகளின் கூட்டத்தை எழுப்பி, அதை வரப்பண்ணுவேன்; அவர்கள் அதற்கு விரோதமாக ஆயத்தம்பண்ணுவார்கள்; அங்கேயிருந்து வருகிறவர்களால் அது பிடிக்கப்படும்; அவர்களுடைய அம்புகள் சாமர்த்தியமுள்ள பராக்கிரமசாலிகயின் அம்புகளைப்போல் இருக்கும்; அவைகள் விருதாவாய்த் திரும்புவத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ட்டயம் அதின் குதிரைகள் மேலும், அதின் இரதங்கள்மேலும், அதின் நடுவில் இருக்கிற பலஜாதியான ஜனங்கள் யாவர்மேலும் வரும், அவர்கள் பேடிகளாவார்கள்; பட்டயம் அதின் பொக்கிஷங்களின்மேல் வரும், அவைகள் கொள்ளையா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ட்டயம் அதின் குதிரைகள் மேலும், அதின் இரதங்கள்மேலும், அதின் நடுவில் இருக்கிற பலஜாதியான ஜனங்கள் யாவர்மேலும் வரும், அவர்கள் பேடிகளாவார்கள்; பட்டயம் அதின் பொக்கிஷங்களின்மேல் வரும், அவைகள் கொள்ளையா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ல்தேயா கொள்ளையாகும்; அதைக் கொள்ளையிடுகிறவர்கள் எல்லாரும் பரிபூரணமடைவார்கள் எ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றட்சி அதின் தண்ணீர்கள்மேல் வரும் அவைகள் வறண்டுபோம்; அது விக்கிரக தேசம்; அருக்களிப்பான சிலைகளின்மேல் மனமயங்கியிருக்கி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றட்சி அதின் தண்ணீர்கள்மேல் வரும் அவைகள் வறண்டுபோம்; அது விக்கிரக தேசம்; அருக்களிப்பான சிலைகளின்மேல் மனமயங்கியிருக்கி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ுதந்தரத்தைக் கொள்ளையிட்ட நீங்கள் சந்தோஷித்தீர்களே, களிகூர்ந்தீர்களே, புல்மேய்ந்து கொழுத்த கடாரியைப்போல் பூரித்து, வலியரிஷபம்போல் முக்காரம் போடுகிறீர்களே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ுதந்தரத்தைக் கொள்ளையிட்ட நீங்கள் சந்தோஷித்தீர்களே, களிகூர்ந்தீர்களே, புல்மேய்ந்து கொழுத்த கடாரியைப்போல் பூரித்து, வலியரிஷபம்போல் முக்காரம் போடுகிறீர்களே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ையால் காட்டுமிருகங்களும் ஓரிகளும் அதிலே குடியிருக்கும்; கோட்டான்கள் அதிலே தங்கும்; இனி என்றென்றைக்கும் அது குடியேற்றப்படுவதில்லை; தலைமுறை தலைமுறையாக ஒருவரும் அதில் சஞ்சரிப்பதுமில்ல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ையால் காட்டுமிருகங்களும் ஓரிகளும் அதிலே குடியிருக்கும்; கோட்டான்கள் அதிலே தங்கும்; இனி என்றென்றைக்கும் அது குடியேற்றப்படுவதில்லை; தலைமுறை தலைமுறையாக ஒருவரும் அதில் சஞ்சரிப்பதுமில்லை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தாய் மிகவும் வெட்கி, உங்களைப் பெற்றவள் நாணமடைவாள்; இதோ, அவள் ஜாதிகளுக்குள்ளே கடைசியாவதுமன்றி, வனாந்தரமும் வறட்சியும் அந்தரவெளியுமாவ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தாய் மிகவும் வெட்கி, உங்களைப் பெற்றவள் நாணமடைவாள்; இதோ, அவள் ஜாதிகளுக்குள்ளே கடைசியாவதுமன்றி, வனாந்தரமும் வறட்சியும் அந்தரவெளியுமாவா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ேவன் சோதோமையும் கொமோராவையும் அதின் சுற்றுப்புறங்களையும் கவிழ்த்துப்போட்டதுபோல இதையும் கவிழ்த்துப்போடுவேன் என்று கர்த்தர் சொல்லுகிறார்; ஒருவரும் அதில் குடியிருப்பதில்லை, ஒரு மனுபுத்திரனும் அதில் தங்குவதுமில்லை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ேவன் சோதோமையும் கொமோராவையும் அதின் சுற்றுப்புறங்களையும் கவிழ்த்துப்போட்டதுபோல இதையும் கவிழ்த்துப்போடுவேன் என்று கர்த்தர் சொல்லுகிறார்; ஒருவரும் அதில் குடியிருப்பதில்லை, ஒரு மனுபுத்திரனும் அதில் தங்குவதும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ேவன் சோதோமையும் கொமோராவையும் அதின் சுற்றுப்புறங்களையும் கவிழ்த்துப்போட்டதுபோல இதையும் கவிழ்த்துப்போடுவேன் என்று கர்த்தர் சொல்லுகிறார்; ஒருவரும் அதில் குடியிருப்பதில்லை, ஒரு மனுபுத்திரனும் அதில் தங்குவதுமில்லை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ின் கோபத்தினாலே அது குடியற்றதும் பெரும்பாழுமாயிருக்கும்; பாபிலோனைக் கடந்துபோகிற எவனும் அதின் எல்லா வாதைகளினிமித்தமும் பிரமித்து, ஈசல்போடுவ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ின் கோபத்தினாலே அது குடியற்றதும் பெரும்பாழுமாயிருக்கும்; பாபிலோனைக் கடந்துபோகிற எவனும் அதின் எல்லா வாதைகளினிமித்தமும் பிரமித்து, ஈசல்போடுவ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தோ, வடக்கேயிருந்து ஒரு ஜனமும் பெரிய ஜாதியும் வரும்; பூமியின் எல்லைகளிலிருந்து பலத்த ராஜாக்கள் எழும்புவ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தோ, வடக்கேயிருந்து ஒரு ஜனமும் பெரிய ஜாதியும் வரும்; பூமியின் எல்லைகளிலிருந்து பலத்த ராஜாக்கள் எழும்புவ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எல்லாரும் பாபிலோனுக்கு விரோதமாய்ச் சுற்றிலும் அணிவகுத்து நின்று, வில்லை நாணேற்றி, அதின்மேல் அம்புகளை எய்யுங்கள்; அம்புச்செலவைப் பாராதேயுங்கள்; அது, கர்த்தருக்கு விரோதமாய்ப் பாவஞ்செய்தது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எல்லாரும் பாபிலோனுக்கு விரோதமாய்ச் சுற்றிலும் அணிவகுத்து நின்று, வில்லை நாணேற்றி, அதின்மேல் அம்புகளை எய்யுங்கள்; அம்புச்செலவைப் பாராதேயுங்கள்; அது, கர்த்தருக்கு விரோதமாய்ப் பாவஞ்செய்தது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் வில்லும் வேலும் பிடித்துவருவார்கள்; அவர்கள் இரக்கமில்லாத கொடியர்; அவர்கள் இரைச்சல் சமுத்திர இரைச்சல்போல் இருக்கும்; பாபிலோன் குமாரத்தியே, அவர்கள் உனக்கு விரோதமாக யுத்தத்துக்கு ஆயத்தப்பட்ட ஆட்களாய்க் குதிரைகளின் மேல் ஏறி வருவ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் வில்லும் வேலும் பிடித்துவருவார்கள்; அவர்கள் இரக்கமில்லாத கொடியர்; அவர்கள் இரைச்சல் சமுத்திர இரைச்சல்போல் இருக்கும்; பாபிலோன் குமாரத்தியே, அவர்கள் உனக்கு விரோதமாக யுத்தத்துக்கு ஆயத்தப்பட்ட ஆட்களாய்க் குதிரைகளின் மேல் ஏறி வருவ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விரோதமாய்ச் சுற்றிலும் ஆர்ப்பரியுங்கள்; அது தன்னைக் கையளித்தது; அதின் அஸ்திபாரங்கள் விழுந்தது, அதின் மதில்கள் இடிக்கப்பட்டது; இது கர்த்தர் வாங்கும் பழி; அதினிடத்தில் பழிவாங்குங்கள்; அது செய்ததுபோலவே நீங்களும் அதற்குச் செய்யுங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விரோதமாய்ச் சுற்றிலும் ஆர்ப்பரியுங்கள்; அது தன்னைக் கையளித்தது; அதின் அஸ்திபாரங்கள் விழுந்தது, அதின் மதில்கள் இடிக்கப்பட்டது; இது கர்த்தர் வாங்கும் பழி; அதினிடத்தில் பழிவாங்குங்கள்; அது செய்ததுபோலவே நீங்களும் அதற்குச் செய்யுங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விரோதமாய்ச் சுற்றிலும் ஆர்ப்பரியுங்கள்; அது தன்னைக் கையளித்தது; அதின் அஸ்திபாரங்கள் விழுந்தது, அதின் மதில்கள் இடிக்கப்பட்டது; இது கர்த்தர் வாங்கும் பழி; அதினிடத்தில் பழிவாங்குங்கள்; அது செய்ததுபோலவே நீங்களும் அதற்குச் செய்யுங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்கள் வருகிற செய்தியை பாபிலோன் ராஜா கேட்கையில் அவன் கைகள் தளரும்; இடுக்கமும் பிரசவ வேதனைப்படுகிறவளுக்குண்டாகும் வேதனையப்போன்ற வேதனையும் அவனைப் பிடிக்கும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தைவிதைக்கிறவனையும் அறுப்புக்காலத்தில் அரிவாளைப் பிடிக்கிறவனையும் பாபிலோனில் இராதபடிச் சங்காரம்பண்ணுங்கள்; கொல்லுகிற பட்டயத்துக்குத் தப்ப அவரவர் தங்கள் ஜனத்தண்டைக்குத் திருப்பிக் கொண்டு, அவரவர் தங்கள் தேசத்துக்கு ஓடிப்போவ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தைவிதைக்கிறவனையும் அறுப்புக்காலத்தில் அரிவாளைப் பிடிக்கிறவனையும் பாபிலோனில் இராதபடிச் சங்காரம்பண்ணுங்கள்; கொல்லுகிற பட்டயத்துக்குத் தப்ப அவரவர் தங்கள் ஜனத்தண்டைக்குத் திருப்பிக் கொண்டு, அவரவர் தங்கள் தேசத்துக்கு ஓடிப்போவ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தெறிப்பட்டுப்போன ஆடு, சிங்கங்கள் அதைத் துரத்தின; முதலில் அசீரியா ராஜா அதைப் பட்சித்தான்; கடைசியில் பாபிலோன் ராஜாவாகிய இந்த நேபுகாத்நேச்சார் அதின் எலும்புகளை முறித்த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தெறிப்பட்டுப்போன ஆடு, சிங்கங்கள் அதைத் துரத்தின; முதலில் அசீரியா ராஜா அதைப் பட்சித்தான்; கடைசியில் பாபிலோன் ராஜாவாகிய இந்த நேபுகாத்நேச்சார் அதின் எலும்புகளை முறித்த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இஸ்ரவேலின் தேவனாகிய சேனைகளின் கர்த்தர் சொல்லுகிறது என்னவென்றால்; இதோ, நான் அசீரியா ராஜாவை தண்டித்ததுபோல் பாபிலோன் ராஜாவையும் அவன் தேசத்தையும் தண்டித்து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இஸ்ரவேலின் தேவனாகிய சேனைகளின் கர்த்தர் சொல்லுகிறது என்னவென்றால்; இதோ, நான் அசீரியா ராஜாவை தண்டித்ததுபோல் பாபிலோன் ராஜாவையும் அவன் தேசத்தையும் தண்டித்து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ை அதின் வாசஸ்தலத்துக்குத் திரும்பிவரப்பண்ணுவேன்; அப்பொழுது அது கர்மேலிலும் பாசானிலும் மேயும்; எப்பிராயீமின் மலைகளிலும் கீலேயாத்திலும் அதின் ஆத்துமா திருப்தியாகும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ை அதின் வாசஸ்தலத்துக்குத் திரும்பிவரப்பண்ணுவேன்; அப்பொழுது அது கர்மேலிலும் பாசானிலும் மேயும்; எப்பிராயீமின் மலைகளிலும் கீலேயாத்திலும் அதின் ஆத்துமா திருப்தியாகும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ாட்களிலும் அக்காலத்திலும் இஸ்ரவேலின் அக்கிரமம் தேடப்பட்டாலும் அது காணாதிருக்கும்; யூதாவின் பாவங்கள் தேடப்பட்டாலும் அவைகள் கிடையாதிருக்கும்; நான் மீதியாக வைக்கிறவர்களுக்கு மன்னிப்பேன் என்று கர்த்தர் சொல்லுகிறார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ாட்களிலும் அக்காலத்திலும் இஸ்ரவேலின் அக்கிரமம் தேடப்பட்டாலும் அது காணாதிருக்கும்; யூதாவின் பாவங்கள் தேடப்பட்டாலும் அவைகள் கிடையாதிருக்கும்; நான் மீதியாக வைக்கிறவர்களுக்கு மன்னிப்பேன் என்று கர்த்தர் சொல்லுகிறார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ரதாயீம் தேசத்துக்கு விரோதமாகவும் பேகோடு குடிகளுக்கு விரோதமாகவும் நீ போய், அவர்களைத் துரத்தி, யாவையும் பாழாக்கிச் சங்காரம்பண்ணி, நான் உனக்கு கட்டளையிட்டபடியெல்லாம் செய் என்று கர்த்தர் சொல்லுகிறா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ரதாயீம் தேசத்துக்கு விரோதமாகவும் பேகோடு குடிகளுக்கு விரோதமாகவும் நீ போய், அவர்களைத் துரத்தி, யாவையும் பாழாக்கிச் சங்காரம்பண்ணி, நான் உனக்கு கட்டளையிட்டபடியெல்லாம் செய் என்று கர்த்தர் சொல்லுகிற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சத்திலே யுத்தத்தின் சத்தமும் மகா சங்காரமும் உண்டு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ோ, புரண்டு ஓடுகிற யோர்தானிலிருந்து சிங்கத்தைப்போல் பலவானுடைய தாபரத்துக்கு விரோதமாக வருகிறான்; அவனை அங்கேயிருந்து சடிதியிலே ஓடிவரப்பண்ணுவேன்; நான் அதற்கு விரோதமாகக் கட்டளையிட்டு, அனுப்பத் தெரிந்து கொள்ளப்பட்டவன் யார்? எனக்குச் சமானமானவன் யார்? எனக்கு திட்டஞ்சொல்பவன் யார்? எனக்கு முன்பாக நிற்கப்போகிற மேய்ப்பன் யார்?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ோ, புரண்டு ஓடுகிற யோர்தானிலிருந்து சிங்கத்தைப்போல் பலவானுடைய தாபரத்துக்கு விரோதமாக வருகிறான்; அவனை அங்கேயிருந்து சடிதியிலே ஓடிவரப்பண்ணுவேன்; நான் அதற்கு விரோதமாகக் கட்டளையிட்டு, அனுப்பத் தெரிந்து கொள்ளப்பட்டவன் யார்? எனக்குச் சமானமானவன் யார்? எனக்கு திட்டஞ்சொல்பவன் யார்? எனக்கு முன்பாக நிற்கப்போகிற மேய்ப்பன் யார்?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ோ, புரண்டு ஓடுகிற யோர்தானிலிருந்து சிங்கத்தைப்போல் பலவானுடைய தாபரத்துக்கு விரோதமாக வருகிறான்; அவனை அங்கேயிருந்து சடிதியிலே ஓடிவரப்பண்ணுவேன்; நான் அதற்கு விரோதமாகக் கட்டளையிட்டு, அனுப்பத் தெரிந்து கொள்ளப்பட்டவன் யார்? எனக்குச் சமானமானவன் யார்? எனக்கு திட்டஞ்சொல்பவன் யார்? எனக்கு முன்பாக நிற்கப்போகிற மேய்ப்பன் யார்?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 கர்த்தர் பாபிலோனுக்கு விரோதமாக யோசித்த ஆலோசனையையும் அவர் கல்தேயர் தேசத்துக்கு விரோதமாக நினைத்திருக்கிற நினைவுகளையும் கேளுங்கள்; மெய்யாகவே மந்தையில் சிறியவர்கள் அவர்களைப் பிடித்திழுப்பார்கள்; மெய்யாகவே அவர்கள் இருக்கிற தாபரங்களை அவர் பாழாக்குவார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 கர்த்தர் பாபிலோனுக்கு விரோதமாக யோசித்த ஆலோசனையையும் அவர் கல்தேயர் தேசத்துக்கு விரோதமாக நினைத்திருக்கிற நினைவுகளையும் கேளுங்கள்; மெய்யாகவே மந்தையில் சிறியவர்கள் அவர்களைப் பிடித்திழுப்பார்கள்; மெய்யாகவே அவர்கள் இருக்கிற தாபரங்களை அவர் பாழாக்குவார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 கர்த்தர் பாபிலோனுக்கு விரோதமாக யோசித்த ஆலோசனையையும் அவர் கல்தேயர் தேசத்துக்கு விரோதமாக நினைத்திருக்கிற நினைவுகளையும் கேளுங்கள்; மெய்யாகவே மந்தையில் சிறியவர்கள் அவர்களைப் பிடித்திழுப்பார்கள்; மெய்யாகவே அவர்கள் இருக்கிற தாபரங்களை அவர் பாழாக்குவார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ாபிலோன் பிடிபட்டதின் சத்தத்தினால் பூமி அதிரும், அதின் கூப்பிடுதல் ஜாதிகளுக்குள்ளே கேட்கப்படும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ாபிலோன் பிடிபட்டதின் சத்தத்தினால் பூமி அதிரும், அதின் கூப்பிடுதல் ஜாதிகளுக்குள்ளே கேட்கப்ப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1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जो हथौड़ा सारी पृथ्वी के लोगों को चूर चूर करता था, वह कैसा काट डाला गया है! बाबुल सब जातिय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ीच में कैसा उजाड़ हो गया है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हे बाबुल, मैं ने तेरे लिये फन्दा लगाया, और तू अनजाने उस में फँस भी गया; तू ढूंढ़कर पकड़ा गय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तू यहोवा का विरोध कर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प्रभु, सेनाओं के यहोवा ने अपने शस्त्रों का घर खोल कर, अपने क्रोध प्रगट करने का सामान निकाल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सेनाओं के प्रभु यहोवा को कसदियों के देश में एक काम करन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पृथ्वी की छोर से आओ, और उसकी बखारियों को खोलो; उसको ढेर ही ढेर बना दो; ऐसा सत्यानाश करो कि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कुछ भी न बचा रह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उसके सब बैलों को नाश करो, वे घात होने के स्थान में उतर जाएं। उन पर हाय! क्योंकि उनके दण्ड पा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दिन आ पहुंच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सुनो, बाबुल के देश में से भागने वालों का सा बोल सुनाई पड़ता है जो सिय्योन में यह समाचार देने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ौड़े आते हैं, कि हमारा परमेश्वर यहोवा अपने मन्दिर का बदला ले रह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बाबुल और कसदियों के देश के विषय में यहोवा ने यिर्मयाह भविष्यद्वक्ता के द्वारा यह वचन कह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सब धनुर्धारियों को बाबुल के विरुद्ध इकट्ठे करो, उसके चारों ओर छावनी डालो, कोई जन भाग कर निकलने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ए। उसके काम का बदला उसे देओ, जैसा उसने किया है, ठीक वैसा ही उसके साथ करो; क्योंकि उसने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राएल के पवित्र के विरुद्ध अभिमान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जातियों में बताओ, सुनाओ और झण्डा खड़ा करो; सुनाओ, मत छिपाओ कि बाबुल ले लिया गया, बेल का मुंह काल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 गया, मरोदक विस्मित हो गया। बाबुल की प्रतिमाएं लज्जित हुई और उसकी बेडौल मूरतें विस्मित हो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इस कारण उसके जवान चौकों में गिराए जाएंगे, और सब योद्धाओं का बोल बन्द हो जाएगा, यहोवा की यही वाण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क्योंकि उत्तर दिशा से एक जाति उस पर चढ़ाई कर के उसके देश को यहां तक उजाड़ कर देगी, कि क्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ुष्य, क्या पशु, उस में कोई भी न रहेगा; सब भाग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यहोवा की यह वाणी है, कि उन दिनों में इस्राएली और यहूदा एक संग आएंगे, वे रोते हुए अपने परमेश्व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ो ढूंढ़ने के लिये चले आ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प्रभु सेनाओं के यहोवा की यह वाणी है, हे अभिमानी, मैं तेरे विरुद्ध हूँ; तेरे दण्ड पाने का दिन 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अभिमानी ठोकर खाकर गिरेगा ओर कोई उसे फिर न उठाएगा; और मैं उसके नगरों में आग लगाऊंगा जिस से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रों ओर सब कुछ भस्म हो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वे सिय्योन की ओर मुंह किए हुए उसका मार्ग पूछते और आपस में यह कहते आएंगे, कि आओ हम यहोवा से मेल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ं, उसके साथ ऐसी वाचा बान्धे जो कभी भूली न जाए, परन्तु सदा स्थिर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सेनाओं का यहोवा यों कहता है, इस्राएल और यहूदा दोनों बराबर पिसे हुए हैं; और जितनों ने उन को बंधु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 वे उन्हें पकड़े रहते हैं, और जाने नहीं दे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मेरी प्रजा खोई हुई भेडें हैं; उनके चरवाहों ने उन को भटका दिया और पहाड़ों पर भटकाया है;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ाड़-पहाड़ और पहाड़ी-पहाड़ी घूमते-घूमते अपने बैठने के स्थान को भूल गई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उनका छुड़ाने वाला सामथीं है; सेनाओं का यहोवा, यही उसका नाम है। वह उनका मुक़द्दमा भली भांत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ड़ेगा कि पृथ्वी को चैन दे परन्तु बाबुल के निवासियों व्याकुल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जितनों ने उन्हें पाया वे उनको खा गए; और उनके सताने वालों ने कहा, इस में हमारा कुछ दोष नही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उन्होंने यहोवा के विरुद्ध पाप किया है जो धर्म का आधार है, और उनके पूर्वजों का आश्रय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यहोवा की यह वाणी है, कसदियों और बाबुल के हाकिम, पण्डित आदि सब निवासियों पर तलवार चलेगी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बाबुल के बीच में से भागो, कसदियों के देश से जैसे बकरे अपने झुण्ड के अगुवे होते हैं, वैसे ही निक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बड़ा बोल बोलने वालों पर तलवार चलेगी, और वे मूर्ख बनेंगे! उसके शूरवीरों पर भी तलवार चलेगी, और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स्मित हो जाएंग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क्योंकि देखो, मैं उत्तर के देश से बड़ी जातियों को उभार कर उनकी मण्डली बाबुल पर चढ़ा ले आऊंग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े उसके विरुद्ध पांति बान्धेंगे; और उसी दिशा से वह ले लिया जाएगा। उनके तीर चतुर वीर के से होंगे;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से कोई अकारथ न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उसके सवारों और रथियों पर और सब मिले जुले लोगों पर भी तलवार चलेगी, और वे स्त्रियें बन जाएंग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भण्ड़ारों पर तलवार चलेगी, और वे लुट जाएंग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कसदियों का देश ऐसा लुटेगा कि सब लूटने वालों का पेट भर जाएगा, यहोवा की यह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उसके जलाशयों पर सूखा पड़ेगा, और वे सूख जाएंगे! क्योंकि वह खुदी हुई मूरतों से भरा हुआ देश है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े अपनी भयानक प्रतिमाओं पर बावल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हे मेरे भाग के लूटने वालो, तुम जो मेरी प्रजा पर आनन्द करते और हुलसते हो, और घास चरने वाली बछ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नाईं उछलते और बलवन्त घोड़ों के समान हिनहिनाते ह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इसलिये निर्जल देश के जन्तु सियारों के संग मिल कर वहां बसेंगे, और शुतुर्मुर्ग उस में वास करेंग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वह फिर सदा तक बसाया न जाएगा, न युग युग उस में कोई वास कर सक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ुम्हारी माता अत्यन्त लज्जित होगी और तुम्हारी जननी का मुंह काला होगा। क्योंकि वह सब जातियों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ीच होगी, वह जंगल और मरु और निर्जल देश हो जाए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यहोवा की यह वाणी है, कि सदोम और अमोरा और उनके आस पास के नगरों की जैसी दशा उस समय हुई थी ज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ने उन को उलट दिया था, वैसी ही दशा बाबुल की भी होगी, यहां तक कि कोई मनुष्य उस में न र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केगा, और न कोई आदमी उस में टिक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यहोवा के क्रोध के कारण, वह देश निर्जन रहेगा, वह उजाड़ ही उजाड़ होगा; जो कोई बाबुल के पास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लेगा वह चकित होगा, और उसके सब दु:ख देख कर ताली ब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सुनो, उत्तर दिशा से एक देश के लोग आते हैं, और पृथ्वी की छोर से एक बड़ी जाति और बहुत से राजा उठ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चढ़ाई क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हे सब धनुर्धारियो, बाबुल के चारों ओर उसके विरुद्ध पांति बान्धो; उस पर तीर चलाओ, उन्हें मत र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ोड़ो, क्योंकि उसने यहोवा के विरुद्ध पाप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वे धनुष और बर्छी पकड़े हुए हैं; वे क्रूर और निर्दय हैं; वे समुद्र की नाईं गरजेंगे; और घोड़ों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ढ़े हुए तुझ बाबुल की बेटी के विरुद्ध पांति बान्धे हुए युद्ध करने वालों की नाईं आ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चारों ओर से उस पर ललकारो, उसने हार मानी; उसके कोट गिराए गए, उसकी शहरपनाह ढाई गई। क्योंकि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 से अपना बदला लेने पर है; सो तुम भी उस से अपना अपना बदला लो, जैसा उसने किया है, वैसा ही तुम भी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कर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उनका समाचार सुनते ही बाबुल के राजा के हाथ पांव ढीले पड़ गए, और उसको ज़च्चा की सी पीड़ें उठ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बाबुल में से बोने वाले और काटने वाले दोनों को नाश करो, वे दुखदाई तलवार के डर के मारे अपने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ों को ओर फिरें, और अपने अपने देश को भाग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इस्राएल भगाई हुई भेड़ है, सिंहों ने उसको भगा दिया है। पहिले तो अश्शूर के राजा ने उसको खा डाल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तब बाबुल के राजा नबूकदनेस्सर ने उसकी हड्डियों को तोड़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इस कारण इस्राएल का परमेश्वर, सेनाओं का यहोवा यों कहता है, देखो, जैसे मैं ने अश्शूर के राजा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ण्ड दिया था, वैसे ही अब देश समेत बाबुल के राजा को दण्ड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मैं इस्राएल को उसकी चराई में लौटा लाऊंगा, और वह कर्मेल और बाशान में फिर चरेगा, और एप्रैम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ाड़ों पर और गिलाद में फिर भर पेट खाने प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यहोवा की यह वाणी है, कि उन दिनों में इस्राएल का अधर्म ढूंढ़ने पर भी नहीं मिलेगा, और यहूदा के पा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ोजने पर भी नहीं मिलेंगे; क्योंकि जिन्हें मैं बचाऊं, उनके पाप भी क्षमा कर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ू मरातैम देश और पकोद नगर के निवासियों पर चढ़ाई कर। मनुष्यों को तो मार डाल, और धन का सत्याना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; यहोवा की यह वाणी है, और जो जो आज्ञा मैं तुझे देता हूँ, उन सभों के अनुसार क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सुनो, उस देश में युद्ध और सत्यानाश का सा शब्द हो रह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सुनो, वह सिंह की नाईं आएगा जो यरदन के आस पास के घने जंगल से निकल कर दृढ़ भेड़शाले पर चढ़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न्तु मैं उन को उसके साम्हने से झट भगा दूंगा; तब जिस को मैं चुन लूं, उसी को उन पर अधिकारी ठहर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खो, मेरे तुल्य कौन हे? कौन मुझ पर मुक़द्दमा चलाएगा? वह चरवाहा कहां है जो मेरा साम्हना कर सक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सो सुनो कि यहोवा ने बाबुल के विरुद्ध क्या युक्ति की है और कसदियों के देश के विरुद्ध कौन 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ल्पना की है: निश्चय वह भेड़-बकरियों के बच्चों को घसीट ले जाएगा, निश्चय वह उनकी चराइयों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ेड़-बकरियों से खाली कर 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बाबुल के लूट लिए जाने के शब्द से पृथ्वी कांप उठी है, और उसकी चिल्लाहट जातियों में सुनाई पड़त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2026-10-22T08:48:27Z</dcterms:created>
  <dcterms:modified xsi:type="dcterms:W3CDTF">2026-10-22T08:48:27Z</dcterms:modified>
  <dc:title>यिर्मयाह : 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