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மூலமாய்க் கேள்விப்பட்டதை விசுவாசித்தவன் யார்? கர்த்தருடைய புயம் யாருக்கு வெளிப்பட்டது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ங்கிளையைப்போலவும், வறண்ட நிலத்திலிருந்து துளிர்க்கிற வேரைப்போலவும் அவனுக்கு முன்பாக எழும்புகிறார்; அவருக்கு அழகுமில்லை, சௌந்தரியமும் இல்லை; அவரைப் பார்க்கும்போது, நாம் அவரை விரும்பத்தக்க ரூபம் அவருக்கு இல்லா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ங்கிளையைப்போலவும், வறண்ட நிலத்திலிருந்து துளிர்க்கிற வேரைப்போலவும் அவனுக்கு முன்பாக எழும்புகிறார்; அவருக்கு அழகுமில்லை, சௌந்தரியமும் இல்லை; அவரைப் பார்க்கும்போது, நாம் அவரை விரும்பத்தக்க ரூபம் அவருக்கு இல்லா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சட்டைபண்ணப்பட்டவரும், துக்கம் நிறைந்தவரும், பாடு அநுபவித்தவருமாயிருந்தார்; அவரைவிட்டு, நம்முடைய முகங்களை மறைத்துக் கொண்டோம்; அவர் அசட்டைபண்ணப்பட்டிருந்தார்; அவரை எண்ணாமற்போ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சட்டைபண்ணப்பட்டவரும், துக்கம் நிறைந்தவரும், பாடு அநுபவித்தவருமாயிருந்தார்; அவரைவிட்டு, நம்முடைய முகங்களை மறைத்துக் கொண்டோம்; அவர் அசட்டைபண்ணப்பட்டிருந்தார்; அவரை எண்ணாமற்போன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அவர் நம்முடைய பாடுகளை ஏற்றுக்கொண்டு, நம்முடைய துக்கங்களைச் சுமந்தார்; நாமோ, அவர் தேவனால் அடிபட்டு வாதிக்கப்பட்டு, சிறுமைப்பட்டவரென்று எண்ணின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அவர் நம்முடைய பாடுகளை ஏற்றுக்கொண்டு, நம்முடைய துக்கங்களைச் சுமந்தார்; நாமோ, அவர் தேவனால் அடிபட்டு வாதிக்கப்பட்டு, சிறுமைப்பட்டவரென்று எண்ணின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ீறுதல்களினிமித்தம் அவர் காயப்பட்டு, நம்முடைய அக்கிரமங்களினிமித்தம் அவர் நொறுக்கப்பட்டார்; நமக்குச் சமாதானத்தை உண்டுபண்ணும் ஆக்கினை அவர்மேல் வந்தது; அவருடைய தழும்புகளால் குணமா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ீறுதல்களினிமித்தம் அவர் காயப்பட்டு, நம்முடைய அக்கிரமங்களினிமித்தம் அவர் நொறுக்கப்பட்டார்; நமக்குச் சமாதானத்தை உண்டுபண்ணும் ஆக்கினை அவர்மேல் வந்தது; அவருடைய தழும்புகளால் குணமா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ீறுதல்களினிமித்தம் அவர் காயப்பட்டு, நம்முடைய அக்கிரமங்களினிமித்தம் அவர் நொறுக்கப்பட்டார்; நமக்குச் சமாதானத்தை உண்டுபண்ணும் ஆக்கினை அவர்மேல் வந்தது; அவருடைய தழும்புகளால் குணமா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ெல்லாரும் ஆடுகளைப்போல வழிதப்பித்திரிந்து, அவனவன் தன்தன் வழியிலே போனோம்; கர்த்தரோ நம்மெல்லாருடைய அக்கிரமத்தையும் அவர்மேல் விழப்பண்ண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ெல்லாரும் ஆடுகளைப்போல வழிதப்பித்திரிந்து, அவனவன் தன்தன் வழியிலே போனோம்; கர்த்தரோ நம்மெல்லாருடைய அக்கிரமத்தையும் அவர்மேல் விழப்பண்ண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டுக்கணிலும் நியாயத்தீர்ப்பிலுமிருந்து அவர் எடுக்கப்பட்டார்; அவருடைய வம்சத்தை யாரால் சொல்லி முடியும்; ஜீவனுள்ளோருடைய தேசத்திலிருந்து அறுப்புண்டு போனார்; என் ஜனத்தின் மீறுதலினிமித்தம் அவர் வாதிக்கப்ப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டுக்கணிலும் நியாயத்தீர்ப்பிலுமிருந்து அவர் எடுக்கப்பட்டார்; அவருடைய வம்சத்தை யாரால் சொல்லி முடியும்; ஜீவனுள்ளோருடைய தேசத்திலிருந்து அறுப்புண்டு போனார்; என் ஜனத்தின் மீறுதலினிமித்தம் அவர் வாதிக்கப்ப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ரோடே அவருடைய பிரேதக்குழியை நியமித்தார்கள்; ஆனாலும் அவர் மரித்தபோது ஐசுவரியவானோடே இருந்தார்; அவர் கொடுமை செய்யவில்லை; அவர் வாயில் வஞ்சனை இருந்த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ரோடே அவருடைய பிரேதக்குழியை நியமித்தார்கள்; ஆனாலும் அவர் மரித்தபோது ஐசுவரியவானோடே இருந்தார்; அவர் கொடுமை செய்யவில்லை; அவர் வாயில் வஞ்சனை இருந்தத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ஆத்தும வருத்தத்தின் பலனைக் கண்டு திருப்தியாவார்; என் தாசனாகிய நீதிபரர் தம்மைப் பற்றும் அறிவினால் அநேகரை நீதிமான்களாக்குவார்; அவர்களுடைய அக்கிரமங்களைத் தாமே சுமந்துகொள்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ஆத்தும வருத்தத்தின் பலனைக் கண்டு திருப்தியாவார்; என் தாசனாகிய நீதிபரர் தம்மைப் பற்றும் அறிவினால் அநேகரை நீதிமான்களாக்குவார்; அவர்களுடைய அக்கிரமங்களைத் தாமே சுமந்துகொள்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5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ഞാൻ അവന്നു മഹാന്മാരോടുകൂടെ ഓഹരി കൊടുക്കും; ബലവാന്മാരോടുകൂടെ അവൻ കൊള്ള പങ്കിടും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പ്രാണനെ മരണത്തിന്നു ഒഴുക്കിക്കളകയും അനേകരുടെ പാപം വഹിച്ചും അതിക്രമക്കാർ‍ക്ക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നിന്നുംകൊണ്ടു അതിക്രമക്കാരോടുകൂടെ എണ്ണപ്പെടുകയും ചെയ്കയാൽ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ങ്ങൾ കേൾപ്പിച്ചതു ആർ‍ വിശ്വസിച്ചിരിക്കുന്നു? യഹോവയുടെ ഭുജം ആർ‍ക്കു വെളിപ്പെട്ടിരിക്കു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ഇളയ തൈപോലെയും വരണ്ട നിലത്തുനിന്നു വേർ‍ മുളെക്കുന്നതുപോലെയും അവന്റെ മുമ്പാകെ വളരും;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ൂപഗുണം ഇല്ല, കോമളത്വം ഇല്ല; കണ്ടാൽ ആഗ്രഹിക്കത്തക്ക സൌന്ദര്യ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മനുഷ്യരാൽ നിന്ദിക്കപ്പെട്ടും ത്യജിക്കപ്പെട്ടും വ്യസനപാത്രമായും രോഗം ശീലിച്ചവനായും ഇ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കാണുന്നവർ‍ മുഖം മറെച്ചുകളയത്തക്കവണ്ണം അവൻ നിന്ദിതനായിരുന്നു; നാം അവനെ ആദര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ാക്ഷാൽ നമ്മുടെ രോഗങ്ങളെ അവൻ വഹിച്ചു; നമ്മുടെ വേദനകളെ അവൻ ചുമന്നു; നാമോ, ദൈവം അവനെ ശിക്ഷ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ച്ചും ദണ്ഡിപ്പിച്ചുമിരിക്കുന്നു എന്നു വിച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അവൻ നമ്മുടെ അതിക്രമങ്ങൾനിമിത്തം മുറിവേറ്റും നമ്മുടെ അകൃത്യങ്ങൾനിമിത്തം തകർ‍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; നമ്മുടെ സമാധാനത്തിന്നായുള്ള ശിക്ഷ അവന്റെമേൽ ആയി അവന്റെ അടിപ്പിണരുകളാൽ നമുക്കു സൌഖ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ാം എല്ലാവരും ആടുകളെപ്പോലെ തെറ്റിപ്പോയിരുന്നു; നാം ഓരോരുത്തനും താന്താന്റെ വഴ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ഞ്ഞിരുന്നു; എന്നാൽ യഹോവ നമ്മുടെ എല്ലാവരുടെയും അകൃത്യം അവന്റെമേൽ ചുമ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തന്നെത്താൻ താഴ്ത്തി വായെ തുറക്കാതെയിരുന്നിട്ടും അവൻ പീഡിപ്പിക്കപ്പെട്ടു; കൊല്ലുവാൻ കൊണ്ടുപോ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ഞ്ഞാടിനെപ്പോലെയും രോമം കത്രിക്കുന്നവരുടെ മുമ്പാകെ മിണ്ടാതെയിരിക്കുന്ന ആടിനെപ്പോലെയും അവൻ വാ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റക്കാ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പീഡനത്താലും ശിക്ഷാവിധിയാലും എടുക്കപ്പെട്ടു; ജീവനുള്ളവരുടെ ദേശത്തുനിന്നു അവൻ ഛേദിക്ക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എന്റെ ജനത്തിന്റെ അതിക്രമം നിമിത്തം അവന്നു ദണ്ഡനം വന്നു എന്നും അവന്റെ തലമുറയിൽ ആർ‍ വിചാരിച്ച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സാഹസം ഒന്നും ചെയ്യാതെയും അവന്റെ വായിൽ വഞ്ചനയൊന്നും ഇല്ലാതെയും ഇരുന്നിട്ടും അവർ‍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ഷ്ടന്മാരോടുകൂടെ ശവക്കുഴി കൊടുത്തു; അവന്റെ മരണത്തിൽ അവൻ സമ്പന്നന്മാരോടു കൂട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ാൽ അവനെ തകർത്തുകളവാൻ യഹോവെക്കു ഇഷ്ടംതോന്നി; അവൻ അവന്നു കഷ്ടം വരുത്തി; അവന്റെ പ്രാണൻ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ൃത്യയാഗമായിത്തീർ‍ന്നിട്ടു അവൻ സന്തതിയെ കാണുകയും ദീർ‍ഘായുസ്സു പ്രാപിക്കയും യഹോവയുടെ ഇഷ്ട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ാൽ സാധ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തന്റെ പ്രയത്നഫലം കണ്ടു തൃപ്തനാകും; നീതിമാനായ എന്റെ ദാസൻ തന്റെ പരിജ്ഞാനം കൊണ്ടു പല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ീകരിക്കും; അവരുടെ അകൃത്യങ്ങളെ അവൻ വഹ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2026-10-20T01:21:29Z</dcterms:created>
  <dcterms:modified xsi:type="dcterms:W3CDTF">2026-10-20T01:21:29Z</dcterms:modified>
  <dc:title>യെശയ്യാവ്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