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at shall we say then? Shall we continue in sin, that grace may abound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at shall we say then? Shall we continue in sin, that grace may abound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od forbid. How shall we, that are dead to sin, live any longer therein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Know all of you not, that so many of us as were baptized into Jesus Christ were baptized into his death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Know all of you not, that so many of us as were baptized into Jesus Christ were baptized into his death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we are buried with him by baptism into death: that like Christ was raised up from the dead by the glory of the Father, even so we also should walk in newness of lif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we are buried with him by baptism into death: that like Christ was raised up from the dead by the glory of the Father, even so we also should walk in newness of lif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we are buried with him by baptism into death: that like Christ was raised up from the dead by the glory of the Father, even so we also should walk in newness of lif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f we have been planted together in the likeness of his death, we shall be also in the likeness of his resurrection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f we have been planted together in the likeness of his death, we shall be also in the likeness of his resurrection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Knowing this, that our old man is crucified with him, that the body of sin might be destroyed, that henceforth we should not serve si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Knowing this, that our old man is crucified with him, that the body of sin might be destroyed, that henceforth we should not serve si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he that is dead is freed from si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if we be dead with Christ, we believe that we shall also live with him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nowing that Christ being raised from the dead dies no more; death has no more dominion over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nowing that Christ being raised from the dead dies no more; death has no more dominion over hi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in that he died, he died unto sin once: but in that he lives, he lives unto Go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in that he died, he died unto sin once: but in that he lives, he lives unto Go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ikewise reckon all of you also yourselves to be dead indeed unto sin, but alive unto God through Jesus Christ our Lo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ikewise reckon all of you also yourselves to be dead indeed unto sin, but alive unto God through Jesus Christ our Lor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not sin therefore reign in your mortal body, that all of you should obey it in the lusts thereo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not sin therefore reign in your mortal body, that all of you should obey it in the lusts thereo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ither yield all of you your members as instruments of unrighteousness unto sin: but yield yourselves unto God, as those that are alive from the dead, and your members as instruments of righteousness unto G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ither yield all of you your members as instruments of unrighteousness unto sin: but yield yourselves unto God, as those that are alive from the dead, and your members as instruments of righteousness unto G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ither yield all of you your members as instruments of unrighteousness unto sin: but yield yourselves unto God, as those that are alive from the dead, and your members as instruments of righteousness unto G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sin shall not have dominion over you: for all of you are not under the law, but under grac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sin shall not have dominion over you: for all of you are not under the law, but under grac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at then? shall we sin, because we are not under the law, but under grace? God forbi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at then? shall we sin, because we are not under the law, but under grace? God forbi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 all of you not, that to whom all of you yield yourselves servants to obey, his servants all of you are to whom all of you obey; whether of sin unto death, or of obedience unto righteousness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 all of you not, that to whom all of you yield yourselves servants to obey, his servants all of you are to whom all of you obey; whether of sin unto death, or of obedience unto righteousness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 all of you not, that to whom all of you yield yourselves servants to obey, his servants all of you are to whom all of you obey; whether of sin unto death, or of obedience unto righteousness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God be thanked, that all of you were the servants of sin, but all of you have obeyed from the heart that form of doctrine which was delivered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God be thanked, that all of you were the servants of sin, but all of you have obeyed from the heart that form of doctrine which was delivered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eing then made free from sin, all of you became the servants of righteousnes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speak after the manner of men because of the infirmity of your flesh: for as all of you have yielded your members servants to uncleanness and to iniquity unto iniquity; even so now yield your members servants to righteousness unto holines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speak after the manner of men because of the infirmity of your flesh: for as all of you have yielded your members servants to uncleanness and to iniquity unto iniquity; even so now yield your members servants to righteousness unto holines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speak after the manner of men because of the infirmity of your flesh: for as all of you have yielded your members servants to uncleanness and to iniquity unto iniquity; even so now yield your members servants to righteousness unto holines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speak after the manner of men because of the infirmity of your flesh: for as all of you have yielded your members servants to uncleanness and to iniquity unto iniquity; even so now yield your members servants to righteousness unto holines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when all of you were the servants of sin, all of you were free from righteousnes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at fruit had all of you then in those things whereof all of you are now ashamed? for the end of those things is death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at fruit had all of you then in those things whereof all of you are now ashamed? for the end of those things is death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now being made free from sin, and become servants to God, all of you have your fruit unto holiness, and the end everlasting life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now being made free from sin, and become servants to God, all of you have your fruit unto holiness, and the end everlasting lif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the wages of sin is death; but the gift of God is eternal life through Jesus Christ our Lor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the wages of sin is death; but the gift of God is eternal life through Jesus Christ our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3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 என்ன சொல்லுவோம்? கிருபை பெருகும்படிக்குப் பாவத்திலே நிலைநிற்கலாம் என்று சொல்லுவோ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வத்துக்கு மரித்த நாம் இனி அதிலே எப்படிப் பிழைப்போ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ளாக ஞானஸ்நானம் பெற்ற நாமனைவரும் அவருடைய மரணத்துக்குள்ளாக, ஞானஸ்ந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தை அறியாமலிருக்கிற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பிதாவின் மகிமையினாலே கிறிஸ்து மரித்தோரிலிருந்து எழுப்பப்பட்டதுபோல, நாமும் புதித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ுள்ளவர்களாய் நடந்துகொள்ளும்படிக்கு, அவருடைய மரணத்திற்குள்ளாக்கும் ஞானஸ்நான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வுடனேகூட அடக்கம்பண்ணப்ப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லால் அவருடைய மரணத்தின் சாயலில் நாம் இணைக்கப்பட்டவர்களானால், அவர் உயிர்த்தெழுதலின் சாயல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ணைக்கப்பட்டிரு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இனிப் பாவத்துக்கு ஊழியஞ்செய்யாதபடிக்கு, பாவசரீரம் ஒழிந்துபோகும்பொருட்டாக, நம்முடைய பழ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் அவரோடேகூடச் சிலுவையில் அறையப்பட்டதென்று 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ரித்தவன் பாவத்துக்கு நீங்கி விடுதலையாக்கப்பட்டிருக்கிற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ிறிஸ்துவுடனேகூட நாம் மரித்தோமானால், அவருடனேகூட பிழைத்தும் இருப்போம் என்று நம்ப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ரித்தோரிலிருந்து எழுந்த கிறிஸ்து இனி மரிப்பதில்லையென்று அறிந்திருக்கிறோம்; மரணம் இனி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ுகொள்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து, பாவத்திற்கென்று ஒரேதரம் மரித்தார்; அவர் பிழைத்திருக்கிறது, தேவனுக்க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நீங்களும், உங்களை பாவத்திற்கு மரித்தவர்களாகவும், நம்முடைய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கிறிஸ்துவுக்குள் தேவனுக்கென்று பிழைத்திருக்கிறவர்களாகவும் எண்ணி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சரீர இச்சைகளின்படி பாவத்திற்குக் கீழ்ப்படியத்தக்கதாக, சாவுக்கேதுவான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ீரத்தில் பாவம் ஆளாத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அவயவங்களை அநீதியின் ஆயுதங்களாகப் பாவத்திற்கு ஒப்புக்கொடாமல், உ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த்தோரிலிருந்து பிழைத்திருக்கிறவர்களாக தேவனுக்கு ஒப்புக்கொடுத்து, உங்கள் அவயவங்களை நீதிக்கு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ுதங்களாக தேவனுக்கு ஒப்புக்கொ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ியாயப்பிரமாணத்திற்குக் கீழ்ப்பட்டிராமல் கிருபைக்குக் கீழ்ப்பட்டிருக்கிறபடியால், பா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ை மேற்கொள்ளமாட்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ினால் என்ன? நாம் நியாயப்பிரமாணத்திற்குக் கீழ்ப்பட்டிராமல் கிருபை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்டிருக்கிறபடியால் பாவஞ்செய்யலாமா? கூ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ேதுவான பாவத்துக்கானாலும், நீதிக்கேதுவான கீழ்ப்படிதலுக்கானாலும், எதற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யும்படி உங்களை அடிமைகளாக ஒப்புக்கொடுக்கிறீர்களோ, அதற்கே கீழ்ப்படி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மைகளாயிருக்கிறீர்களென்று அறிய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ுன்னே நீங்கள் பாவத்திற்கு அடிமைகளாயிருந்தும், இப்பொழுது உங்களுக்கு ஒப்புவிக்கப்பட்ட உபதே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ட்டத்திற்கு நீங்கள் மனப்பூர்வமாய்க் கீழ்ப்படிந்ததினாலே தேவனுக்கு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வத்தினின்று நீங்கள் விடுதலையாக்கப்பட்டு, நீதிக்கு அடிமைகளான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ாம்ச பலவீனத்தினிமித்தம் மனுஷர் பேசுகிற பிரகாரமாய்ப் பேசுகிறேன். அக்கிரம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ப்பிக்கும்படி முன்னே நீங்கள் உங்கள் அவயவங்களை அசுத்தத்திற்கும் அக்கிரமத்திற்கும் அடிமைகள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துபோல, இப்பொழுது பரிசுத்தமானதை நடப்பிக்கும்படி உங்கள் அவயவங்களை நீதிக்கு அடிமைகள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த்திற்கு நீங்கள் அடிமைகளாயிருந்த காலத்தில் நீதிக்கு நீங்கினவர்களாயிருந்த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உங்களுக்கு வெட்கமாகத் தோன்றுகிற காரியங்களினாலே அக்காலத்தில் உங்களுக்கு என்ன பல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டைத்தது? அவைகளின் முடிவு மரண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நீங்கள் பாவத்தினின்று விடுதலையாக்கப்பட்டு, தேவனுக்கு அடிமைகளானதினால், பரிசுத்தமாக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க் கிடைக்கும் பலன், முடிவோ நித்தியஜீ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வத்தின் சம்பளம் மரணம்; தேவனுடைய கிருபைவரமோ நம்முடைய கர்த்தராகிய இயேசுகிறிஸ்துவினால் உண்ட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த்தியஜீ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2026-11-01T21:12:53Z</dcterms:created>
  <dcterms:modified xsi:type="dcterms:W3CDTF">2026-11-01T21:12:53Z</dcterms:modified>
  <dc:title>ரோமர்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