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ேனைகளின் கர்த்தராகிய ஆண்டவர் எருசலேமிலிருந்தும் யூதாவிலிருந்தும் சகலவிதமான ஆதரவுகளாகிய அப்பமென்கிற எல்லா ஆதரவையும், தண்ணீரென்கிற எல்லா ஆதரவைய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ாக்கிரமசாலியையும், யுத்தவீரனையும், நியாயாதிபதியையும், தீர்க்கதரிசியையும், சாஸ்திரியையும் மூப்பனைய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ஐம்பதுபேருக்கு அதிபதியையும், கனம்பொருந்தினவனையும், ஆலோசனைக்காரனையும், தொழில்களில் சாமர்த்தியமுள்ளவனையும், சாதுரியனையும் வில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லிபரை அவர்களுக்கு அதிபதிகளாகத் தருவேன் என்கிறார்; பிள்ளைகள் அவர்களை ஆள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் ஒடுக்கப்படுவார்கள்; ஒருவருக்கொருவரும், அயலானுக்கு அயலானும் விரோதமாயிருப்பார்கள்; வாலிபன் முதிர்வயதுள்ளவனுக்கும், கீழ்மகன் மேன்மகனுக்கும் இடும்பு செய்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தன் தகப்பன் வீட்டானாகிய தன் சகோதரனைப் பிடித்து: உனக்கு வஸ்திரம் இருக்கிறது, நீ எங்களுக்கு அதிபதியாயிரு; கேட்டுக்கு இனமான இந்தக் காரியம் உன் கையின் கீழாவதாக என்று சொல்ல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அந்நாளிலே தன் கையை உயர்த்தி: நான் சீர்ப்படுத்துகிறவனாயிருக்கமாட்டேன்; என் வீட்டிலே அப்பமுமில்லை, வஸ்திரமுமில்லை; என்னை ஜனங்களுக்கு அதிபதியாக வைக்கவேண்டாம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்றால் எருசலேம் பாழாக்கப்பட்டது, யூதா விழுந்துபோயிற்று; அவர்கள் நாவும், அவர்கள் கிரியைகளும், கர்த்தருடைய மகிமையின் கண்களுக்கு எரிச்சல் உண்டாகத்தக்கதாக அவருக்கு விரோத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ுகப்பார்வை அவர்களுக்கு விரோதமாய்ச் சாட்சியிடும்; அவர்கள் தங்கள் பாவத்தை மறைக்காமல், சோதோம் ஊராரைப்போல வெளிப்படுத்துகிறார்கள்; அவர்கள் ஆத்துமாவுக்கு ஐயோ! தங்களுக்கே தீமையை வருவித்துக்கொள்ள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ுக்கு நன்மையுண்டாகும் என்று நீதிமான்களுக்குச் சொல்லுங்கள்; அவர்கள் தங்கள் கிரியைகளின் பலனை அநுபவ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ுன்மார்க்கனுக்கு ஐயோ! அவனுக்குக் கேடு உண்டாகும்; அவன் கைகளின் பலன் அவனுக்குக் கிட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் என் ஜனங்களை ஒடுக்குகிறவர்களாயிருக்கிறார்கள்; ஸ்திரீகள் அவர்களை ஆளுகிறார்கள். என் ஜனமே, உன்னை நடத்துகிறவர்கள் உன்னை மோசம்போக்கி நீ நடக்கவேண்டிய வழியை அழித்துப்போ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ழக்காட எழுந்திருந்து, ஜனங்களை நியாயந்தீர்க்க நிற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ழக்காட எழுந்திருந்து, ஜனங்களை நியாயந்தீர்க்க நிற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து ஜனத்தின் மூப்பரையும், அதின் பிரபுக்களையும் நியாயம் விசாரிப்பார். நீங்களே இந்தத் திராட்சத்தோட்டத்தைப் பட்சித்துப்போட்டீர்கள்; சிறுமையானவனிடத்தில் கொள்ளையிட்ட பொருள் உங்கள் வீடுகளில் இ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 ஜனத்தை நொறுக்கிச் சிறுமையானவர்களின் முகத்தை நெரிக்கிறது என்னவென்று சேனைகளின் கர்த்தராகிய ஆண்டவர் உரை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் சொல்லுகிறதாவது: சீயோன் குமாரத்திகள் அகந்தையாயிருந்து, கழுத்தை நெறித்து நடந்து, கண்களால் மருட்டிப்பார்த்து, ஒய்யாரமாய் நடந்து, தங்கள் கால்களில் சிலம்பு ஒலிக்கத் திரி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ஆண்டவர் சீயோன் குமாரத்திகளின் உச்சந்தலையை மொட்டையாக்குவார்; கர்த்தர் அவர்கள் மானத்தைக் குலை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நாளிலே ஆண்டவர் அவர்களுடைய ஆபரணங்களாகிய சிலம்புகளையும், சுட்டிகளையும், பிறைச்சிந்தாக்குகள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ங்களையும், அஸ்தகடகங்களையும், தலைமுக்காடுகள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ரபூஷணங்களையும், பாதசரங்களையும், மார்க்கச்சைகளையும், சுகந்தபரணிகள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யித்துகளையும், மோதிரங்களையும், மூக்குத்திகள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நோத வஸ்திரங்களையும், சால்வைகளையும், போர்வைகளையும், குப்பி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ண்ணாடிகளையும் சல்லாக்களையும், குல்லாக்களையும், துப்பட்டாக்களையும் உரிந்துபோட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சுகந்தத்துக்குப் பதிலாகத் துர்க்கந்தமும் கச்சைக்குப் பதிலாகக் கயிறும், மயிர்ச்சுருளுக்குப் பதிலாக மொட்டையும், ஆடம்பரமான வஸ்திரங்களுக்குப் பதிலாக இரட்டுக்கச்சும், அழகுக்குப்பதிலாகக் கருகிப்போகுதல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புருஷர் கட்கத்தினாலும், உன் பெலசாலிகள் யுத்தத்திலும் விழ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ளுடைய வாசல்கள் துக்கித்துப் புலம்பும்; அவள் வெறுமையாக்கப்பட்டுத் தரையிலே உட்காருவாள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లకించుడి ప్రభువును సైన్యములకధిపతియునగు యెహోవా పోషణమును పోషణాధారమును అన్నోదకముల ఆధార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షణ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శూరులను యోధులను న్యాయాధిపతులను ప్రవక్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ోదెకాండ్రను పెద్దలను పంచాదశాధిపతులను ఘనత వహించినవారిని మంత్రులను శిల్పశాస్త్రములను ఎరిగ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ంత్రికులను యెరూషలేములోనుండియు యూదాదేశములో నుండియు తీస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బాలకులను వారికి అధిపతులనుగా నియమించెదను వారు బాలచేష్టలుచేసి జనులను ఏల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్రజలలో ఒకడిట్లును మరియొకడట్లును ప్రతివాడు తన పొరుగువానిని ఒత్తుడు చేయును. పెద్దవానిపైని బాల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ునిపైని నీచుడును గర్వించి తిరస్కారముగా నడ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ఒకడు తన తండ్రియింట తన సహోదరుని పట్టుకొని నీకు వస్త్రము కలదు నీవు మామీద అధిపతివై యుందువ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ుస్థలము నీ వశముండనిమ్మ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ఆ దినమున కేకవేసినేను సంరక్షణ కర్తనుగా ఉండనొల్లను నాయింట ఆహారమేమియు లేదు వస్త్రమేమియు 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జనాధిపతిగా నియమింపరాద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రూషలేము పాడైపోయెను యూదా నాశన మాయెను యెహోవా మహిమగల దృష్టికి తిరుగుబాటు చేయు నంతగా వారి మాట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లును ఆయనకు ప్రతికూలముగా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ముఖలక్షణమే వారిమీద సాక్ష్యమిచ్చును. తమ పాపమును మరుగుచేయక సొదొమవారివలె దాని బయలుపర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కు తామే వారు కీడుచేసికొని యున్నారు వారికి శ్ర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కు మేలు కలుగునని నీతిమంతులతో చెప్పుము వారు తమ క్రియల ఫలము అనుభవ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ుష్టులకు శ్రమ, వారి క్రియల ఫలము వారిక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ప్రజలవిషయమై నేనేమందును? బాలురు వారిని బాధపెట్టుచున్నారు స్త్రీలు వారిని ఏలుచున్నారు.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ారా, మీ నాయకులు త్రోవను తప్పించ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నీ త్రోవల జాడను చెరిపివేయుదురు. యెహోవా వాదించుటకు నిలువబడియున్నాడు జనములను విమర్శ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తన జనుల పెద్దలను వారి యధిపతులను విమర్శింప వచ్చుచున్నాడు. మీరే ద్రాక్షలతోటను తినివేసిత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దోచుకొనిన దరిద్రుల సొమ్ము మీ యిండ్లలోనే 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ప్రజలను నలుగగొట్టి మీరేమి చేయుదురు? బీదల ముఖములను నూరి మీరేమి చేయుదురు? అని ప్రభ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ున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యెహోవా సెలవిచ్చినదేదనగా సీయోను కుమార్తెలు గర్విష్ఠురాండ్రై మెడచాచి నడచుచు ఓర చూపులు చ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లుకుతో నడచుచు, తమ కాళ్లగజ్జలను మ్రోగించు చ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బట్టి ప్రభువు సీయోను కుమార్తెల నడినెత్తి బోడి చేయును యెహోవా వారి మానమును బయలు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దినమున యెహోవా గల్లుగల్లుమను వారి పాద భూషణములను సూర్యబింబ భూషణములను చంద్రవంకలను భూషణ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ర్ణభూషణములను కడియములను నాణమైన ముసుకు 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ుల్లాయీలను కాళ్ల గొలుసులను ఒడ్డాణములను పరిమళ ద్రవ్యపు బరిణ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రక్షరేకులను ఉంగరములను ముక్కు కమ్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ఉత్సవ వస్త్రములను ఉత్తరీయములను పైటలను సంచ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చేతి అద్దములను సన్నపునారతో చేసిన ముసుకులను పాగాలను శాలువులను తీస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ు పరిమళ ద్రవ్యమునకు ప్రతిగా మురుగుడును నడికట్టుకు ప్రతిగా త్రాడును అల్లిన జడకు ప్ర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ోడితలయు ప్రశస్తమైన పైవస్త్రమునకు ప్రతిగా గోనెపట్టయు అందమునకు ప్రతిగా వాతయు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ఖడ్గముచేత మనుష్యులు కూలుదురు యుద్ధమున నీ బలాఢ్యులు ప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ట్టణపు గుమ్మములు బాధపడి దుఃఖించును ఆమె ఏమియు లేనిదై నేల కూర్చ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2026-10-20T02:03:34Z</dcterms:created>
  <dcterms:modified xsi:type="dcterms:W3CDTF">2026-10-20T02:03:34Z</dcterms:modified>
  <dc:title>యెషయా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