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கள் எருசலேமுக்குச் சமீபமாய்ச் சேர்ந்து, ஒலிவமலைக்கு அருகான பெத்பகே பெத்தானியா என்னும் ஊர்களுக்கு வந்தபோது, அவர் தம்முடைய சீஷர்களில் இரண்டுபேர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கள் எருசலேமுக்குச் சமீபமாய்ச் சேர்ந்து, ஒலிவமலைக்கு அருகான பெத்பகே பெத்தானியா என்னும் ஊர்களுக்கு வந்தபோது, அவர் தம்முடைய சீஷர்களில் இரண்டுபேரை நோக்கி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ுக்கு எதிரேயிருக்கிற கிராமத்துக்குப் போங்கள்; அதில் பிரவேசித்தவுடனே, மனுஷர் ஒருவரும் ஒருக்காலும் ஏறியிராத ஒரு கழுதைக்குட்டி கட்டியிருக்கக் காண்பீர்கள், அதை அவிழ்த்துக் கொண்டுவார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ுக்கு எதிரேயிருக்கிற கிராமத்துக்குப் போங்கள்; அதில் பிரவேசித்தவுடனே, மனுஷர் ஒருவரும் ஒருக்காலும் ஏறியிராத ஒரு கழுதைக்குட்டி கட்டியிருக்கக் காண்பீர்கள், அதை அவிழ்த்துக் கொண்டுவார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் இப்படிச்செய்கிறீர்கள் என்று ஒருவன் உங்களிடத்தில் கேட்டால்: இது ஆண்டவருக்கு வேண்டுமென்று சொல்லுங்கள்; உடனே அதை இவ்விடத்திற்கு அனுப்பிவிடுவான் என்று சொல்லி, அவர்களை அனுப்பின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் இப்படிச்செய்கிறீர்கள் என்று ஒருவன் உங்களிடத்தில் கேட்டால்: இது ஆண்டவருக்கு வேண்டுமென்று சொல்லுங்கள்; உடனே அதை இவ்விடத்திற்கு அனுப்பிவிடுவான் என்று சொல்லி, அவர்களை அனுப்பின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ோய், வெளியே இருவழிச்சந்தியில் ஒரு வாசலருகே கட்டியிருந்த அந்தக் குட்டியைக்கண்டு, அதை அவிழ்த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ோய், வெளியே இருவழிச்சந்தியில் ஒரு வாசலருகே கட்டியிருந்த அந்தக் குட்டியைக்கண்டு, அதை அவிழ்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ங்கே நின்றவர்களில் சிலர்: நீங்கள் குட்டியை அவிழ்க்கிறது என்னவெ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ங்கே நின்றவர்களில் சிலர்: நீங்கள் குட்டியை அவிழ்க்கிறது என்னவெ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யேசு கற்பித்தபடியே அவர்களுக்கு உத்தரவு சொன்னார்கள். அப்பொழுது அவர்களைப் போகவிட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அந்தக் குட்டியை இயேசுவினிடத்தில் கொண்டுவந்து, அதின் மேல் தங்கள் வஸ்திரங்களைப் போட்டார்கள்; அவர் அதின்மேல் ஏறிப்போ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ேகர் தங்கள் வஸ்திரங்களை வழியிலே விரித்தார்கள்; வேறு சிலர் மரக்கிளைகளைத் தறித்து வழியிலே பரப்ப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நடப்பாரும், பின்நடப்பாரும்: ஓசன்னா! கர்த்தரின் நாமத்தினாலே வருகிறவர் ஸ்தோத்திரிக்கப்பட்டவர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ின் நாமத்தினாலே வருகிற நம்முடைய பிதாவாகிய தாவீதின் ராஜ்யம் ஆசீர்வதிக்கப்படுவதாக; உன்னதத்திலே ஓசன்னா என்று சொல்லி ஆர்ப்பரித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ின் நாமத்தினாலே வருகிற நம்முடைய பிதாவாகிய தாவீதின் ராஜ்யம் ஆசீர்வதிக்கப்படுவதாக; உன்னதத்திலே ஓசன்னா என்று சொல்லி ஆர்ப்பரித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, இயேசு எருசலேமுக்கு வந்து, தேவாலயத்தில் பிரவேசித்து, எல்லாவற்றையும் சுற்றிப்பார்த்து: சாயங்காலமானபோது, பன்னிருவரோடுங்கூடப் பெத்தானியாவுக்குப் போன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, இயேசு எருசலேமுக்கு வந்து, தேவாலயத்தில் பிரவேசித்து, எல்லாவற்றையும் சுற்றிப்பார்த்து: சாயங்காலமானபோது, பன்னிருவரோடுங்கூடப் பெத்தானியாவுக்குப் போன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ுநாளிலே அவர்கள் பெத்தானியாவிலிருந்து புறப்பட்டுவருகையில், அவருக்குப் பசியுண்டா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இலைகளுள்ள ஒரு அத்திமரத்தைத் தூரத்திலே கண்டு, அதில் ஏதாகிலும் அகப்படுமோ என்று பார்க்கவந்தார். அத்திப்பழக்காலமாயிராதபடியால், அவர் அதினிடத்தில் வந்தபோது இலைகளையல்லாமல், வேறொன்றையும் காணவ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இலைகளுள்ள ஒரு அத்திமரத்தைத் தூரத்திலே கண்டு, அதில் ஏதாகிலும் அகப்படுமோ என்று பார்க்கவந்தார். அத்திப்பழக்காலமாயிராதபடியால், அவர் அதினிடத்தில் வந்தபோது இலைகளையல்லாமல், வேறொன்றையும் காணவ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இயேசு அதைப்பார்த்து: இதுமுதல் ஒருக்காலும் ஒருவனும் உன்னிடத்தில் கனியைப் புசியாதிருக்கடவன் என்றார்; அதை அவருடைய சீஷர்கள் கேட்ட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இயேசு அதைப்பார்த்து: இதுமுதல் ஒருக்காலும் ஒருவனும் உன்னிடத்தில் கனியைப் புசியாதிருக்கடவன் என்றார்; அதை அவருடைய சீஷர்கள் கேட்ட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எருசலேமுக்கு வந்தார்கள். இயேசு தேவாலயத்தில் பிரவேசித்து, ஆலயத்தில் விற்கிறவர்களையும் கொள்ளுகிறவர்களையும் துரத்திவிட்டு, காசுக்காரருடைய பலகைகளையும், புறா விற்கிறவர்களுடைய ஆசனங்களையும் கவிழ்த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எருசலேமுக்கு வந்தார்கள். இயேசு தேவாலயத்தில் பிரவேசித்து, ஆலயத்தில் விற்கிறவர்களையும் கொள்ளுகிறவர்களையும் துரத்திவிட்டு, காசுக்காரருடைய பலகைகளையும், புறா விற்கிறவர்களுடைய ஆசனங்களையும் கவிழ்த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ும் தேவாலயத்தின் வழியாக யாதொரு பண்டத்தையும் கொண்டுபோகவிடாமல்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னுடைய வீடு எல்லா ஜனங்களுக்கும் ஜெபவீடு என்னப்படும் என்று எழுதியிருக்கவில்லையா? நீங்களோ அதைக் கள்ளர் குகையாக்கினீர்கள் என்று அவர்களுக்குச் சொல்லி உபதேசித்த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னுடைய வீடு எல்லா ஜனங்களுக்கும் ஜெபவீடு என்னப்படும் என்று எழுதியிருக்கவில்லையா? நீங்களோ அதைக் கள்ளர் குகையாக்கினீர்கள் என்று அவர்களுக்குச் சொல்லி உபதேசித்த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ை வேதபாரகரும் பிரதான ஆசாரியரும் கேட்டு, அவரைக் கொலை செய்ய வகைதேடினார்கள்; ஆகிலும் ஜனங்களெல்லாரும் அவருடைய உபதேசத்தைக்குறித்து ஆச்சரியப்பட்டபடியினாலே அவருக்குப் பயந்திரு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ை வேதபாரகரும் பிரதான ஆசாரியரும் கேட்டு, அவரைக் கொலை செய்ய வகைதேடினார்கள்; ஆகிலும் ஜனங்களெல்லாரும் அவருடைய உபதேசத்தைக்குறித்து ஆச்சரியப்பட்டபடியினாலே அவருக்குப் பயந்திரு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யங்காலமானபோது, அவர் நகரத்திலிருந்து புறப்பட்டுப்போன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றுநாள் காலையிலே அவர்கள் அவ்வழியாய்ப் போகும்போது, அந்த அத்திமரம் வேரோடே பட்டுப்போயிருக்கிறதைக் கண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ேதுரு நினைவுகூர்ந்து அவரை நோக்கி: ரபீ, இதோ, நீர் சபித்த அத்திமரம் பட்டுப்போயிற்று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ேதுரு நினைவுகூர்ந்து அவரை நோக்கி: ரபீ, இதோ, நீர் சபித்த அத்திமரம் பட்டுப்போயிற்று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அவர்களை நோக்கி: தேவனிடத்தில் விசுவாசமுள்ளவர்களாயிர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வனாகிலும் இந்த மலையைப் பார்த்து: நீ பெயர்ந்து, சமுத்திரத்திலே தள்ளுண்டுபோ என்று சொல்லி, தான் சொன்னபடியே நடக்கும் என்று தன் இருதயத்தில் சந்தேகப்படாமல் விசுவாசித்தால், அவன் சொன்னபடியே ஆகும்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வனாகிலும் இந்த மலையைப் பார்த்து: நீ பெயர்ந்து, சமுத்திரத்திலே தள்ளுண்டுபோ என்று சொல்லி, தான் சொன்னபடியே நடக்கும் என்று தன் இருதயத்தில் சந்தேகப்படாமல் விசுவாசித்தால், அவன் சொன்னபடியே ஆகும்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தலால், நீங்கள் நின்று ஜெபம்பண்ணும்போது எவைகளை கேட்டுக்கொள்வீர்களோ, அவைகளைப் பெற்றுகொள்வோம் என்று விசுவாசியுங்கள், அப்பொழுது அவைகள் உங்களுக்கு உண்டாகும் என்று சொல்லுகி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தலால், நீங்கள் நின்று ஜெபம்பண்ணும்போது எவைகளை கேட்டுக்கொள்வீர்களோ, அவைகளைப் பெற்றுகொள்வோம் என்று விசுவாசியுங்கள், அப்பொழுது அவைகள் உங்களுக்கு உண்டாகும் என்று சொல்லுகி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ங்கள் ஜெபம்பண்ணும்போது, ஒருவன்பேரில் உங்களுக்கு யாதொரு குறை உண்டாயிருக்குமானால், பரலோகத்திலிருக்கிற உங்கள் பிதா உங்கள் தப்பிதங்களை உங்களுக்கு மன்னிக்கும்படி, அந்தக் குறையை அவனுக்கு மன்னியு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ங்கள் ஜெபம்பண்ணும்போது, ஒருவன்பேரில் உங்களுக்கு யாதொரு குறை உண்டாயிருக்குமானால், பரலோகத்திலிருக்கிற உங்கள் பிதா உங்கள் தப்பிதங்களை உங்களுக்கு மன்னிக்கும்படி, அந்தக் குறையை அவனுக்கு மன்னியுங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மன்னியாதிருப்பீர்களானால், பரலோகத்திலிருக்கிற உங்கள் பிதாவும் உங்கள் தப்பிதங்களை மன்னியாதிருப்பார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மறுபடியும் எருசலேமுக்கு வந்தார்கள். அவர் தேவாலயத்திலே உலாவிக்கொண்டிருக்கையில், பிரதான ஆசாரியரும் வேதபாரகரும் மூப்பரும் அவரிடத்தில் வந்து: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மறுபடியும் எருசலேமுக்கு வந்தார்கள். அவர் தேவாலயத்திலே உலாவிக்கொண்டிருக்கையில், பிரதான ஆசாரியரும் வேதபாரகரும் மூப்பரும் அவரிடத்தில் வந்து: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ர் எந்த அதிகாரத்தினால் இவைகளைச் செய்கிறீர்? இவைகளைச் செய்கிறதற்கு அதிகாரத்தை உமக்குக் கொடுத்தவர் யார்? என்று கேட்ட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யேசு பிரதியுத்தரமாக: நானும் உங்களிடத்தில் ஒரு காரியத்தைக் கேட்கிறேன், நீங்கள் எனக்கு உத்தரவு சொல்லுங்கள், அப்பொழுது, நானும் இன்ன அதிகாரத்தினாலே இவைகளைச் செய்கிறேனென்று உங்களுக்குச் சொல்லுவ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யேசு பிரதியுத்தரமாக: நானும் உங்களிடத்தில் ஒரு காரியத்தைக் கேட்கிறேன், நீங்கள் எனக்கு உத்தரவு சொல்லுங்கள், அப்பொழுது, நானும் இன்ன அதிகாரத்தினாலே இவைகளைச் செய்கிறேனென்று உங்களுக்குச் சொல்லுவ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ோவான் கொடுத்த ஸ்நானம் தேவனால் உண்டாயிற்றோ, மனுஷரால் உண்டாயிற்றோ, எனக்கு உத்தரவு சொல்லுங்கள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ோவான் கொடுத்த ஸ்நானம் தேவனால் உண்டாயிற்றோ, மனுஷரால் உண்டாயிற்றோ, எனக்கு உத்தரவு சொல்லுங்கள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 அவர்கள்: தேவனால் உண்டாயிற்றென்று சொல்வோமானால், பின்னை ஏன் அவனை விசுவாசிக்கவில்லையென்று கேட்பார்;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னுஷரால் உண்டாயிற்றென்று சொல்வோமானால், ஜனங்களுக்குப் பயப்படவேண்டியதாயிருக்கும், எல்லாரும் யோவானை மெய்யாகத் தீர்க்கத்தரிசி என்று எண்ணுகிறார்களே என்று தங்களுக்குள்ளே ஆலோசனைபண்ணி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னுஷரால் உண்டாயிற்றென்று சொல்வோமானால், ஜனங்களுக்குப் பயப்படவேண்டியதாயிருக்கும், எல்லாரும் யோவானை மெய்யாகத் தீர்க்கத்தரிசி என்று எண்ணுகிறார்களே என்று தங்களுக்குள்ளே ஆலோசனைபண்ணி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யேசுவுக்குப் பிரதியுத்தரமாக: எங்களுக்குத் தெரியாது என்றார்கள். அப்பொழுது, இயேசு: நானும் இன்ன அதிகாரத்தினாலே இவைகளைச் செய்கிறேன் என்று உங்களுக்குச் சொல்லேன்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யேசுவுக்குப் பிரதியுத்தரமாக: எங்களுக்குத் தெரியாது என்றார்கள். அப்பொழுது, இயேசு: நானும் இன்ன அதிகாரத்தினாலே இவைகளைச் செய்கிறேன் என்று உங்களுக்குச் சொல்லே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వారు యెరూషలేమునకు సమీపించి ఒలీవల కొండ దగ్గరనున్న బేత్పగే బేతనియ అను గ్రామములకు వచ్చి నప్పుడు,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న శిష్యులలో ఇద్దరిని 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ీ యెదుటనున్న గ్రామమునకు వెళ్లుడి; అందులో మీరు ప్రవేశింపగానే కట్టబడియున్న యొక గాడిద పిల్ల క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డును; దానిమీద ఏ మనుష్యుడును ఎప్పుడును కూర్చుండ లేదు; దానిని విప్పి, తోలుకొని రం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ఎవడైననుమీరెందుకు ఈలాగు చేయు చున్నారని మిమ్ము నడిగిన యెడలఅది ప్రభువునకు కావలసియున్నదని చెప్ప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క్షణమే అతడు దానిని ఇక్కడికితోలి పంపునని చెప్పి వారిని ప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రు వెళ్లగా వీధిలో ఇంటి బయట తలవాకిట కట్టబడియున్న గాడిద పిల్ల యొకటి వారికి కనబడెను; ద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ప్పుచుండగ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క్కడ నిలిచియున్న వారిలో కొందరు మీరేమి చేయుచున్నారు? గాడిద పిల్లను ఎందుకు విప్పుచున్నార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డి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ందుకు శిష్యులు, యేసు ఆజ్ఞాపించినట్టు వారితో చెప్పగా వారు పోని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ారు ఆ గాడిదపిల్లను యేసునొద్దకు తోలుకొని వచ్చి, తమ బట్టలు దానిపై వేయగా ఆయన దానిమీద కూర్చుం 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నేకులు తమ బట్టలను దారి పొడుగునను పరచిరి, కొందరు తాము పొలములలో నరికిన కొమ్మలను పర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రియు ముందు వెళ్లుచుండినవారును వెనుక వచ్చుచుండిన వారును జయము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ప్రభువు పేరట వచ్చువాడు స్తుతింపబడుగాక వచ్చుచున్న మన తండ్రియైన దావీదు రాజ్యము స్తుతింపబడు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ర్వోన్నతమైన స్థలములలో జయము1 అని కేకలు వేయ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ఆయన యెరూషలేమునకు వచ్చి దేవాలయములో ప్రవేశించి, చుట్టు సమస్తమును చూచి, సాయంకాల మైనంద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డ్రెండుమందితో కూడ బేతనియకు వెళ్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రునాడు వారు బేతనియనుండి వెళ్లుచుండగా ఆయన ఆకలిగ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ఆకులుగల ఒక అంజూరపు చెట్టును దూరము నుండి చూచి, దానిమీద ఏమైనను దొరకునేమో అని వచ్చెను. దాని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 చూడగా, ఆకులు తప్ప మరేమియు కనబడలేదు; ఏలయనగా అది అంజూరపు పండ్లకాలము కా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ందుకాయనఇకమీదట ఎన్నటి కిని నీ పండ్లు ఎవరును తినకుందురు గాక అని చెప్పెను ; ఇది ఆయన శిష్య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వారు యెరూషలేమునకు వచ్చినప్పుడు ఆయన దేవా లయములో ప్రవేశించి, దేవాలయములో క్రయ విక్రయ 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వారిని వెళ్లగొట్ట నారంభించి, రూకలు మార్చువారి బల్లలను, గువ్వలమ్మువారి పీటలను పడద్రో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దేవాలయము గుండ ఏపాత్రయైనను ఎవనిని తేనియ్య క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రియు ఆయన బోధించుచు నా మందిరము సమస్తమైన అన్యజనులకు ప్రార్థన మందిరమనబడును అని వ్రాయబడలేదా? అయిత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ు దానిని దొంగల గుహగా చేసితిర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శాస్త్రులును ప్రధానయాజకులును ఆ మాట విని, జన సమూహమంతయు ఆయన బోధకు బహుగా ఆశ్చర్య పడుట చూచి, ఆయ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యపడి, ఆయన నేలాగు సంహరించుదమా అని సమయము చూచ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సాయంకాలమైనప్పుడు ఆయన పట్టణములోనుండి బయలుదేర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ప్రొద్దున వారు మార్గమున పోవుచుండగా ఆ అంజూ రపుచెట్టు వేళ్లు మొదలుకొని యెండియుండుట చ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ప్పుడు పేతురు ఆ సంగతి జ్ఞాపకమునకు తెచ్చుకొనిబోధకుడా, యిదిగో నీవు శపించిన అంజూరపుచెట్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ండిపోయెనని ఆయన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ందుకు యేసు వారితో ఇట్లనెనుమీరు దేవునియందు విశ్వాసము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ఎవడైనను ఈ కొండను చూచినీవు ఎత్తబడి సముద్ర ములో పడవేయబడు మని చెప్పి, తన మనస్సులో సందే హింపక త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నది జరుగునని నమి్మనయెడల వాడు చెప్పినది జరుగునని మీతో నిశ్చయముగా చెప్ప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ందుచేత ప్రార్థన చేయునప్పుడు మీరు అడుగుచున్న వాటినెల్లను పొందియున్నామని నమ్ముడి; అప్పుడు అ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కు కలుగునని మీతో చెప్ప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మీకు ఒకనిమీద విరోధ మేమైనను కలిగియున్న యెడల, మీరు నిలువబడి ప్రార్థన చేయునప్పుడెల్లను వ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షమ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ప్పుడు పరలోకమందున్న మీ తండ్రియు మీ పాపములు క్షమ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వారు యెరూషలేమునకు తిరిగి వచ్చిరి. ఆయన దేవాలయములో తిరుగుచుండగా ప్రధానయాజకులును శాస్త్ర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ద్దలును ఆయనయొద్దకు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నీవు ఏ అధి కారమువలన ఈ కార్యములు చేయుచున్నావు? వీటిని చేయుటకు ఈ యధికారము నీకెవడిచ్చెనని అడి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ందుకు యేసునేనును మిమ్మును ఒక మాట అడిగెదను, నా కుత్తరమియ్యుడి, అప్పుడు నేను ఏ అధికారమువలన వీ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చున్నానో అది మీతో చెప్ప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యోహాను ఇచ్చిన బాప్తిస్మము పరలోకమునుండి కలిగినదా మనుష్యులనుండి కలిగినదా? నాకు ఉత్తరమియ్యు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అందుకు వారుమనము పరలోకమునుండి కలిగినదని చెప్పినయెడల, ఆయనఆలాగైతే మీరు ఎందుకతని నమ్మలేదని అడుగు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మనుష్యులవలన కలిగిన దని చెప్పుదుమా అని తమలోతాము ఆలోచించుకొనిరి గాని, అందరు యోహాను నిజముగా ప్రవక్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ని యెంచ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గనుక ప్రజలకు భయపడిఆ సంగతి మాకు తెలియదని యేసునకు ఉత్తరమిచ్చిరి. అందుకు యేసుఏ అధికారము వలన 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ర్యములు చేయుచున్నానో అదియు నేను మీతో చెప్ప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2026-10-20T00:40:33Z</dcterms:created>
  <dcterms:modified xsi:type="dcterms:W3CDTF">2026-10-20T00:40:33Z</dcterms:modified>
  <dc:title>మార్కు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