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41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நாமம் உயர்த்தி பா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ிருள்ள வரைக்கும் போற்ற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நாமம் பெரிய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நாமம் உயர்ந்த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நாமம் என்னை மீட்ட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த்தத்தால் பாவங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ழுவின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தியின் சால்வைய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டுத்தினீர் இயேசு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ழ்மையில் இருந்தெ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ர்த்தின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ள்ளாடி நடந்த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ங்கினீர் இயேசு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2026-11-02T02:51:58Z</dcterms:created>
  <dcterms:modified xsi:type="dcterms:W3CDTF">2026-11-02T02:51:58Z</dcterms:modified>
  <dc:title>துதிப் பாடல்கள் : 667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