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த்திசைக்கு எதிர் வாசலாகிய வாசலுக்கு அழைத்துக்கொண்டுபோ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மகிமை கீழ்த்திசைக்கு எதிரான வாசல்வழியாய் ஆலயத்துக்குள் பிரவேசித்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லிபீடத்தின் சிகரம் நாலு முழ உயரமாயிருக்கும்; பலிபீடத்தின் சிகரத்துக்குமேலே நாலு கொம்புகள் இருக்கு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பீடத்தின் சிகரம் பன்னிரண்டு முழ நீளமும், பன்னிரண்டு முழ அகலமும் தன் நாலு பக்கங்களிலும் நாற்சதுரமுமாயிருக்கு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1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ಹೆಜ್ಕೇಲನು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 ಮೇಲೆ ಅವನು ನನ್ನನ್ನು ಪೂರ್ವದಿಕ್ಕಿಗೆ ಅಭಿಮುಖವಾದ ಬಾಗಲಿಗೆ ಕರೆದು ಕೊಂಡು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ಇಗೋ, ಇಸ್ರಾಯೇಲಿನ ದೇವರ ಮಹಿಮೆಯು ಪೂರ್ವ ಮಾರ್ಗವಾಗಿ ಬಂದಿತು, ಆತನ ಧ್ವನಿಯು ಬಹು ನೀರುಗಳ ಶಬ್ಧದಂತೆ ಇ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ಮಿಯು ಆತನ ಮಹಿಮೆಯಿಂದ ಪ್ರಕಾ ಶಿಸುತ್ತಿ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ಇದು, ನಾನು ನೋಡಿದ ದರ್ಶನದ ತೋರ್ವಿಕೆಯ ಪ್ರಕಾರ ಇತ್ತು ನಾನು ಪಟ್ಟಣವನ್ನು ನಾಶಮಾಡುವದಕ್ಕೆ ಬಂದಾಗ ನೋಡಿದ ಆ ದರ್ಶ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ಯೇ ಇತ್ತು; ನಾನು ಕೇಬಾರ್‌ ನದಿಯ ದಡದ ಮೇಲೆ ನೋಡಿದ ದರ್ಶನಗಳ ಹಾಗೆ ಇತ್ತು; ಆಗ ನಾನು ಬೋರಲು ಬಿ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ಗ ಕರ್ತನ ಮಹಿಮೆಯು ಪೂರ್ವದಿಕ್ಕಿಗೆ ಅಭಿಮುಖವಾಗಿದ್ದ ಬಾಗಲಿನ ಮಾರ್ಗವಾಗಿ ಆಲಯದೊಳಗೆ ಪ್ರವೇಶಿ ಸಿ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ಗ ಆತ್ಮವು ನನ್ನನ್ನು ಎತ್ತಿಕೊಂಡು ಒಳಗಿನ ಅಂಗಳಕ್ಕೆ ಕರೆ ತಂದಿತು; ಇಗೋ, ಕರ್ತನ ಮಹಿಮೆ ಯಿಂದ ಆಲ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ಬಿಕೊಂಡಿ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ನಾನು ಆಲಯದೊಳಗಿಂದ ನನ್ನ ಸಂಗಡ ಮಾತನಾಡುವದನ್ನು ಕೇಳಿದೆನು; ಆ ಪುರುಷನು ನನ್ನ ಬಳಿಯಲ್ಲಿಯೇ ನಿಂತಿ 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ತನು ನನಗೆ--ಮನುಷ್ಯಪುತ್ರನೇ, ನನ್ನ ಸಿಂಹಾಸನದ ಸ್ಥಳವನ್ನೂ ಅಂಗಾಲುಗಳ ಸ್ಥಳವನ್ನೂ ಮತ್ತು ನಾನು ಇಸ್ರಾಯೇಲಿನ ಮಕ್ಕ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ಧ್ಯದಲ್ಲಿ ನಿತ್ಯವಾಗಿ ವಾಸವಾಗಿರುವ ಸ್ಥಳವನ್ನೂ ನನ್ನ ಪರಿಶುದ್ಧ ಹೆಸರನ್ನೂ ಇಸ್ರಾಯೇಲಿನ ಮನೆತನದವರೂ ಅಂದರೆ ಅವ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ಅರಸರಾದರೂ ತಮ್ಮ ವ್ಯಭಿಚಾರ ದಿಂದಲೂ ಎತ್ತರ ಸ್ಥಳಗಳಲ್ಲಿರುವ ಅವರ ಅರಸರ ಹೆಣಗಳಿಂದಲೂ ಇನ್ನು ಮೇಲೆ ಅಪವಿತ್ರಮಾ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ಅವರು ತಮ್ಮ ಹೊಸ್ತಿಲನ್ನು ನನ್ನ ಹೊಸ್ತಿಲುಗಳ ಬಳಿಯಲ್ಲಿಯೂ ತಮ್ಮ ಕಂಬಗಳನ್ನು ನನ್ನ ಕಂಬಗಳ ಬಳಿಯಲ್ಲಿಯೂ ಇಟ್ಟು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ಮಧ್ಯೆ ಗೋಡೆಯನ್ನು ಹಾಕಿದ್ದರಿಂದಲೂ ಅವರು ತಾವು ಮಾಡಿರುವ ಅಸಹ್ಯಗಳಿಂದ ನನ್ನ ಪರಿಶುದ್ಧ ಹೆಸ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ಪವಿತ್ರಮಾಡಿದ್ದಾರೆ; ಆದಕಾರಣ ನಾನು ನನ್ನ ಕೋಪದಲ್ಲಿ ಅವರನ್ನು ಮುಗಿಸಿ ಬಿಟ್ಟಿ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ಈಗ ಅವರು ಅವರ ವ್ಯಭಿಚಾರವನ್ನು ಮತ್ತು ಅವರ ಅರಸರ ಹೆಣಗಳನ್ನು ನನ್ನಿಂದ ದೂರವಾಗಿಡಲಿ, ನಾನು ಅವರ ಮಧ್ಯ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ದಿಗೂ ವಾಸಿಸುತ್ತೇ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ಮನುಷ್ಯಪುತ್ರನೇ, ನೀನು ಇಸ್ರಾಯೇಲಿನ ಮನೆತನದವರಿಗೆ ಈ ಮನೆಯನ್ನು ತೋರಿಸು ಅವರು ತಮ್ಮ ಅಕ್ರಮಗಳ ನಿಮಿತ್ತ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ಚಿಕೆಪಡುವರು ಮತ್ತು ಅವರು ಮಾದರಿಯನ್ನು ಅಳೆಯ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ವರು ಮಾಡಿದ್ದಕ್ಕಾಗಿ ನಾಚಿಕೆಪಟ್ಟರೆ ಮನೆಯ ರೂಪವನ್ನೂ ಆಕಾರವನ್ನೂ ಹೊರಡೋಣ ಬರೋಣಗಳನ್ನು ಅದರ ಎಲ್ಲಾ ನಿಯಮ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ರ ಎಲ್ಲಾ ನ್ಯಾಯಪ್ರಮಾಣ ಗಳನ್ನ್ನೂ ಅವರಿಗೆ ತೋರಿಸು; ಅದರ ಎಲ್ಲಾ ನಿಯಮ ಗಳನ್ನೂ ಕೈಗೊಂಡು ಅವರು ಅವುಗಳನ್ನು ಮಾ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ಅವರ ದೃಷ್ಟಿಯಲ್ಲಿಯೇ ಅವುಗಳನ್ನು ಬ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ದು ಆ ಆಲಯದ ನ್ಯಾಯಪ್ರಮಾಣವಾಗಿದೆ --ಆ ಪರ್ವತದ ಮೇಲೆಯೂ ಅದರ ಸುತ್ತಲೂ ನಿಗದಿಪಡಿಸಿದವರೆಗೂ ಎಲ್ಲವೂ ಅತ್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ಶುದ್ಧ ವಾಗಿದೆ. ಇಗೋ, ಇದೇ ಆ ಆಲಯದ ನ್ಯಾಯ ಪ್ರಮಾಣವಾ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ಈ ಯಜ್ಞವೇದಿಯ ಅಳತೆಗಳು ಮೊಳದ ಪ್ರಕಾರವೇ ಇವೆ; ಮೊಳ ಅಂದರೆ ಮೊಳದ ಮೇಲೆ ಒಂದು ಹಿಡಿ ಉದ್ದ; ಕೆಳಭಾಗದ ಎತ್ತರವು ಒಂ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ಳ, ಮೇಲಿನ ಕೈ ಅಗಲದಷ್ಟು ಅಂಚಿನ ಉದ್ದವು ಸುತ್ತಲೂ ಒಂದು ಮೊಳ, ಅಂಚಿನ ತುದಿಯಲ್ಲಿ; ಸುತ್ತಲೂ ದಿಂಡಿನ ಅಗಲವು ಒಂ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ಳ; ಇದೇ ಯಜ್ಞವೇದಿಯ ಉನ್ನತ ಸ್ಥ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ಲದ ತಳದಿಂದ ಕೆಳಗಿನ ಅಡಿಯ ವರೆಗೂ ಎರಡು ಮೊಳವಿತ್ತು, ಅಗಲ ಒಂದು ಮೊಳ; ಸಣ್ಣಅಂಚು ಮೊದಲುಗೊಂಡು ದೊಡ್ಡ ಅಂಚಿನ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ಲ್ಕು ಮೊಳ ಮತ್ತು ಅಗಲವು ಒಂದು ಮೊ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ಈ ಪ್ರಕಾರ ಯಜ್ಞವೇದಿಯು ನಾಲ್ಕು ಮೊಳವಾಗಿಯೂ; ಯಜ್ಞವೇದಿಯಿಂದ ಮೇಲಕ್ಕೆ ನಾಲ್ಕು ಕೊಂಬುಗಳುಳ್ಳದ್ದಾಗಿಯೂ ಇರ 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ಯಜ್ಞವೇದಿಯ ಉದ್ದವು ಹನ್ನೆರಡು ಮೊಳ, ಅಗಲ ಹನ್ನೆರಡು ಮೊಳ ನಾಲ್ಕು ಕಡೆಯ ಚೌಕಗಳು ಚಚ್ಚೌಕವಾಗಿರ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ದರ ಅಂಚು ನಾಲ್ಕೂ ಕಡೆಗೆ ಹದಿನಾಲ್ಕು ಮೊಳ ಉದ್ದವಾಗಿಯೂ; ಹದಿ ನಾಲ್ಕು ಮೊಳ ಅಗಲವಾಗಿಯೂ ಅದರ ಸುತ್ತಲಿರುವ ಮೇರೆ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ಧ ಮೊಳವಾಗಿಯೂ ತಳವು ಒಂದು ಮೊಳವಾಗಿಯೂ ಇರಬೇಕು; ಮೆಟ್ಟಲುಗಳು ಪೂರ್ವ ದಿಕ್ಕಿಗೆ ಎದುರಾಗಿರ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ವನು ನನಗೆ ಹೇಳಿದ್ದೇನಂದರೆ--ಮನುಷ್ಯ ಪುತ್ರನೇ, ದೇವರಾದ ಕರ್ತನು ಹೀಗೆ ಹೇಳುತ್ತಾನೆ; ಯಜ್ಞವೇದಿಯನ್ನು ಮಾ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ದಲ್ಲಿ ಅದರ ಮೇಲೆ ದಹನಬಲಿಗಳನ್ನು ಅರ್ಪಿಸಿ ರಕ್ತವನ್ನು ಚಿಮುಕಿಸಬೇಕು; ಇವು ಅಲ್ಲಿನ ನಿಯಮಗಳಾಗಿ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ದೇವರಾದ ಕರ್ತನು ಹೇಳುವದೇನಂದರೆ--ನನಗೆ ಸೇವೆಮಾಡುವದಕ್ಕಾಗಿ ನನ್ನ ಬಳಿಗೆ ಸವಿಾಪಿಸುವ ಚಾದೋಕನ ವಂಶದವರಾದ ಯಾಜಕ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ವಿಯವರಿಗೂ ಪಾಪದ ಬಲಿಗಾಗಿ ಎಳೇ ಹೊರಿಯನ್ನು ಕೊ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ಅದರ ರಕ್ತವನ್ನು ತೆಗೆದುಕೊಂಡು ಅದರ ನಾಲ್ಕು ಕೊಂಬುಗಳ ಅಂಚಿನ ನಾಲ್ಕು ಮೂಲೆಗಳಿಗೂ ಸುತ್ತಲೂ ಹಚ್ಚಿ ಶುದ್ಧಪಡಿಸಿ ದೋ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ಹರಿ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ಇದಲ್ಲದೆ ನೀನು ಹೋರಿ ಯನ್ನು ಸಹ ಪಾಪದ ಅರ್ಪಣೆಗೆ ತೆಗೆದುಕೊಂಡು ಆಲಯದ ನೇಮಕವಾದ ಪರಿಶುದ್ಧ ಸ್ಥಳದಲ್ಲಿ ಹೊ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ಎರಡನೇ ದಿನದಲ್ಲಿ ದೋಷವಿಲ್ಲದ ಮೇಕೆಯ ಮರಿಯನ್ನೂ ಪಾಪ ಬಲಿಯಾಗಿ ಅರ್ಪಿಸ ಬೇಕು; ಅವರು ಯಜ್ಞವೇದಿಯನ್ನು ಹೋರಿ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ದ್ಧಮಾಡಿದ ಹಾಗೆ ಶುದ್ಧಮಾ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ಹೀಗೆ ಅವರು ಶುದ್ಧ ಮಾಡಿದಾಗ ಕೊನೆಯಲ್ಲಿ ದೋಷ ವಿಲ್ಲದ ಒಂದು ಪ್ರಾಯದ ಹೋರಿಯನ್ನೂ ಪೂರ್ಣಾಂಗವಾದ ಮಂದೆಯೊಳಗಿರುವ ಒಂ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ಟಗರನ್ನೂ ಅರ್ಪಿ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ನೀನು ಅವುಗಳನ್ನು ಕರ್ತನ ಮುಂದೆ ಅರ್ಪಿಸಬೇಕು; ಯಾಜಕರು ಅವುಗಳ ಮೇಲೆ ಉಪ್ಪನ್ನು ಹಾಕಿ ಅವುಗಳನ್ನು ಕರ್ತ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ಹನಬಲಿಯಾಗಿ ಅರ್ಪಿ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ಏಳು ದಿನಗಳ ತನಕ ಪ್ರತಿ ದಿನವೂ ನೀನು ಪಾಪ ಬಲಿಗಾಗಿ ಮೇಕೆಯನ್ನು ಸಿದ್ಧಮಾಡಬೇಕು ಮತ್ತು ಪೂರ್ಣಾಂಗ ವಾದ ಪ್ರಾ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ಯನ್ನೂ ಮಂದೆಯೊಳಗಿನ ಟಗರನ್ನೂ ಸಿದ್ದಮಾ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ಏಳು ದಿನಗಳ ತನಕ ಅವರು ಯಜ್ಞವೇದಿಯನ್ನು ಶುದ್ಧಮಾಡಿ ತಮ್ಮನ್ನು ತಾವೇ ಪ್ರತಿಷ್ಠಿಸಿಕೊಳ್ಳ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ಈ ದಿನಗಳು ತೀರಿದಾಗ ಎಂಟನೇ ದಿನದ ತರುವಾಯ ಯಾಜಕರು ಯಜ್ಞವೇದಿಯ ಮೇಲೆ ನಿಮ್ಮ ದಹನಬಲಿಗಳನ್ನೂ ನಿಮ್ಮ ಸಮಾಧಾ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ಗಳನ್ನೂ ಕೊಡುವರು. ಆಗ ನಾನು ನಿಮ್ಮನ್ನು ಅಂಗೀಕರಿಸುವೆನೆಂ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3]]></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2026-10-21T07:30:40Z</dcterms:created>
  <dcterms:modified xsi:type="dcterms:W3CDTF">2026-10-21T07:30:40Z</dcterms:modified>
  <dc:title>ಯೆಹೆಜ್ಕೇಲನು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