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presProps" Target="presProps.xml"/>
  <Relationship Id="rId24" Type="http://schemas.openxmlformats.org/officeDocument/2006/relationships/viewProps" Target="viewProps.xml"/>
  <Relationship Id="rId25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81453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57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ன்பு கூருவேன் இன்னும் அதிகமாய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57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ஆராதிப்பேன் இன்னும் ஆர்வமாய் (2)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57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முழு உள்ளத்தோடு ஆராதிப்பே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57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முழு பெலத்தோடு அன்பு கூருவே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57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ஆராதனை ஆராதனை – 4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57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. எபிநேசரே எபிநேசர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57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துவரையில் உதவினீரே (2)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57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துவரையில் உதவினீரே – உம்ம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57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முழு உள்ளத்தோடு ஆராதிப்பே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57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முழு பெலத்தோடு அன்பு கூருவே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57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ஆராதனை ஆராதனை – 2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57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2. எல்ரோயீ எல்ரோய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57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ன்னைக் கண்டீரே நன்றி ஐய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57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ன்னைக் கண்டீரே நன்றி ஐயா – உம்ம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57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முழு உள்ளத்தோடு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57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3. யெகோவா ராப்பா யெகோவா ராப்ப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57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சுகம் தந்தீரே நன்றி ஐய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57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சுகம் தந்தீரே நன்றி ஐயா – உம்ம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57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முழு உள்ளத்தோடு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57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7">
  <a:themeElements>
    <a:clrScheme name="Theme6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7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2026-10-23T23:31:05Z</dcterms:created>
  <dcterms:modified xsi:type="dcterms:W3CDTF">2026-10-23T23:31:05Z</dcterms:modified>
  <dc:title>துதிப் பாடல்கள் : 157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