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ப்படியென்றால், நாங்கள் மக்கெதோனியா நாட்டிலே வந்தபோது, எங்கள் சரீரத்திற்கு இளைப்பாறுதல் ஒன்றுமில்லாமல், எப்பக்கத்திலேயும் உபத்திரவப்பட்டோம்; புறம்பே போராட்டங்களும், உள்ளே பயங்களும் இருந்தன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ப்படியென்றால், நாங்கள் மக்கெதோனியா நாட்டிலே வந்தபோது, எங்கள் சரீரத்திற்கு இளைப்பாறுதல் ஒன்றுமில்லாமல், எப்பக்கத்திலேயும் உபத்திரவப்பட்டோம்; புறம்பே போராட்டங்களும், உள்ளே பயங்களும் இருந்தன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ிலும், சிறுமைப்பட்டவர்களுக்கு ஆறுதல் செய்கிற தேவன் தீத்து வந்ததினாலே எங்களுக்கு ஆறுதல்செய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ந்ததினாலேமாத்திரமல்ல, உங்கள் வாஞ்சையையும், உங்கள் துக்கிப்பையும், என்னைப்பற்றி உங்களுக்கு உண்டான பக்திவைராக்கியத்தையும் அவன் கண்டு, உங்களால் அடைந்த ஆறுதலைத் தெரியப்படுத்தினதினாலும், நானும் ஆறுதலடைந்து அதிகமாய்ச் சந்தோஷப்பட்ட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ந்ததினாலேமாத்திரமல்ல, உங்கள் வாஞ்சையையும், உங்கள் துக்கிப்பையும், என்னைப்பற்றி உங்களுக்கு உண்டான பக்திவைராக்கியத்தையும் அவன் கண்டு, உங்களால் அடைந்த ஆறுதலைத் தெரியப்படுத்தினதினாலும், நானும் ஆறுதலடைந்து அதிகமாய்ச் சந்தோஷப்பட்ட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ந்ததினாலேமாத்திரமல்ல, உங்கள் வாஞ்சையையும், உங்கள் துக்கிப்பையும், என்னைப்பற்றி உங்களுக்கு உண்டான பக்திவைராக்கியத்தையும் அவன் கண்டு, உங்களால் அடைந்த ஆறுதலைத் தெரியப்படுத்தினதினாலும், நானும் ஆறுதலடைந்து அதிகமாய்ச் சந்தோஷப்பட்ட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நான் நிருபத்தினாலே உங்களைத் துக்கப்படுத்தியிருந்தும், அந்த நிருபம் கொஞ்சப்பொழுதாகிலும் உங்களைத் துக்கப்படுத்தினதென்று கண்டு நான் மனஸ்தாபப்பட்டிருந்தும், இப்பொழுது மனஸ்தாபப்படுகிறத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நான் நிருபத்தினாலே உங்களைத் துக்கப்படுத்தியிருந்தும், அந்த நிருபம் கொஞ்சப்பொழுதாகிலும் உங்களைத் துக்கப்படுத்தினதென்று கண்டு நான் மனஸ்தாபப்பட்டிருந்தும், இப்பொழுது மனஸ்தாபப்படுகிறத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ு சந்தோஷப்படுகிறேன்; நீங்கள் துக்கப்பட்டதற்காக அல்ல, மனந்திரும்புகிறதற்கேதுவாகத் துக்கப்பட்டதற்காகவே சந்தோஷப்படுகிறேன்; நீங்கள் ஒன்றிலும் எங்களால் நஷ்டப்படாதபடிக்கு, தேவனுக்கேற்ற துக்கம் அடைந்தீர்கள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ு சந்தோஷப்படுகிறேன்; நீங்கள் துக்கப்பட்டதற்காக அல்ல, மனந்திரும்புகிறதற்கேதுவாகத் துக்கப்பட்டதற்காகவே சந்தோஷப்படுகிறேன்; நீங்கள் ஒன்றிலும் எங்களால் நஷ்டப்படாதபடிக்கு, தேவனுக்கேற்ற துக்கம் அடைந்தீர்கள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ப்பட்ட வாக்குத்தத்தங்கள் நமக்கு உண்டாக்குகிறபடியினால், பிரியமானவர்களே, மாம்சத்திலும் ஆவியிலும் உண்டான எல்லா அசுசியும் நீங்க, நம்மைச் சுத்திகரித்துக்கொண்டு, பரிசுத்தமாகுதலை தேவபயத்தோடே பூரணப்படுத்தக்கடவ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ு சந்தோஷப்படுகிறேன்; நீங்கள் துக்கப்பட்டதற்காக அல்ல, மனந்திரும்புகிறதற்கேதுவாகத் துக்கப்பட்டதற்காகவே சந்தோஷப்படுகிறேன்; நீங்கள் ஒன்றிலும் எங்களால் நஷ்டப்படாதபடிக்கு, தேவனுக்கேற்ற துக்கம் அடைந்தீர்கள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க்கேற்ற துக்கம் பின்பு மனஸ்தாபப்படுகிறதற்கு இடமில்லாமல் இரட்சிப்புக்கேதுவான மனந்திரும்புதலை உண்டாக்குகிறது; லெளகிக துக்கமோ மரணத்தை உண்டாக்கு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க்கேற்ற துக்கம் பின்பு மனஸ்தாபப்படுகிறதற்கு இடமில்லாமல் இரட்சிப்புக்கேதுவான மனந்திரும்புதலை உண்டாக்குகிறது; லெளகிக துக்கமோ மரணத்தை உண்டாக்கு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ுங்கள், நீங்கள் தேவனுக்கேற்ற துக்கமடைந்ததுண்டே; அது உங்களிடத்தில் எவ்வளவு ஜாக்கிரதையையும், குற்றந்தீர எவ்வளவு நியாயஞ்சொல்லுதலையும், எவ்வளவு வெறுப்பையும், எவ்வளவு பயத்தையும், எவ்வளவு ஆவலையும், எவ்வளவு பக்திவைராக்கியத்தையும், எவ்வளவு கண்டிப்பையும் உண்டாக்கிற்று. இந்தக் காரியத்திலே நீங்கள் எல்லாவிதத்திலும் உங்களைச் சுத்தவான்களென்று விளங்கப்பண்ணின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ுங்கள், நீங்கள் தேவனுக்கேற்ற துக்கமடைந்ததுண்டே; அது உங்களிடத்தில் எவ்வளவு ஜாக்கிரதையையும், குற்றந்தீர எவ்வளவு நியாயஞ்சொல்லுதலையும், எவ்வளவு வெறுப்பையும், எவ்வளவு பயத்தையும், எவ்வளவு ஆவலையும், எவ்வளவு பக்திவைராக்கியத்தையும், எவ்வளவு கண்டிப்பையும் உண்டாக்கிற்று. இந்தக் காரியத்திலே நீங்கள் எல்லாவிதத்திலும் உங்களைச் சுத்தவான்களென்று விளங்கப்பண்ணினீ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ுங்கள், நீங்கள் தேவனுக்கேற்ற துக்கமடைந்ததுண்டே; அது உங்களிடத்தில் எவ்வளவு ஜாக்கிரதையையும், குற்றந்தீர எவ்வளவு நியாயஞ்சொல்லுதலையும், எவ்வளவு வெறுப்பையும், எவ்வளவு பயத்தையும், எவ்வளவு ஆவலையும், எவ்வளவு பக்திவைராக்கியத்தையும், எவ்வளவு கண்டிப்பையும் உண்டாக்கிற்று. இந்தக் காரியத்திலே நீங்கள் எல்லாவிதத்திலும் உங்களைச் சுத்தவான்களென்று விளங்கப்பண்ணினீ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 நான் உங்களுக்கு அப்படி எழுதியிருந்தும், அநியாயஞ்செய்தவனிமித்தமுமல்ல, அநியாயஞ்செய்யப்படவனிமித்தமுமல்ல, தேவனுக்குமுன்பாக உங்களைக்குறித்து எங்களுக்கு உண்டாயிருக்கிற ஜாக்கிரதை உங்களுக்கு வெளிப்படும்பொருட்டே அப்படி எழுதின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 நான் உங்களுக்கு அப்படி எழுதியிருந்தும், அநியாயஞ்செய்தவனிமித்தமுமல்ல, அநியாயஞ்செய்யப்படவனிமித்தமுமல்ல, தேவனுக்குமுன்பாக உங்களைக்குறித்து எங்களுக்கு உண்டாயிருக்கிற ஜாக்கிரதை உங்களுக்கு வெளிப்படும்பொருட்டே அப்படி எழுதி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ினிமித்தம் நீங்கள் ஆறுதலடைந்ததினாலே நாங்களும் ஆறுதலடைந்தோம்; விசேஷமாகத் தீத்துவினுடைய ஆவி உங்கள் அனைவராலும் ஆறுதலடைந்ததினாலே, அவனுக்கு உண்டான சந்தோஷத்தினால் அதிக சந்தோஷப்பட்ட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ினிமித்தம் நீங்கள் ஆறுதலடைந்ததினாலே நாங்களும் ஆறுதலடைந்தோம்; விசேஷமாகத் தீத்துவினுடைய ஆவி உங்கள் அனைவராலும் ஆறுதலடைந்ததினாலே, அவனுக்கு உண்டான சந்தோஷத்தினால் அதிக சந்தோஷப்பட்ட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ப்பட்ட வாக்குத்தத்தங்கள் நமக்கு உண்டாக்குகிறபடியினால், பிரியமானவர்களே, மாம்சத்திலும் ஆவியிலும் உண்டான எல்லா அசுசியும் நீங்க, நம்மைச் சுத்திகரித்துக்கொண்டு, பரிசுத்தமாகுதலை தேவபயத்தோடே பூரணப்படுத்தக்கடவ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யிருக்க, உங்களுக்குப் புகழ்ச்சியாய் நான் அவனுடனே சொன்ன யாதொன்றைக்குறித்தும் வெட்கப்படமாட்டேன்; நாங்கள் சகலத்தையும் உங்களுக்குச் சத்தியமாய்ச் சொன்னதுபோல, தீத்துவுடனே நாங்கள் உங்களுக்குப் புகழ்ச்சியாய்ச் சொன்னதும் சத்தியமாக விளங்கிற்ற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யிருக்க, உங்களுக்குப் புகழ்ச்சியாய் நான் அவனுடனே சொன்ன யாதொன்றைக்குறித்தும் வெட்கப்படமாட்டேன்; நாங்கள் சகலத்தையும் உங்களுக்குச் சத்தியமாய்ச் சொன்னதுபோல, தீத்துவுடனே நாங்கள் உங்களுக்குப் புகழ்ச்சியாய்ச் சொன்னதும் சத்தியமாக விளங்கிற்ற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ீங்களெல்லாரும் கட்டளைக்கு அமைந்து, பயத்தோடும் நடுக்கத்தோடும் தன்னை ஏற்றுக்கொண்டதை அவன் நினைக்கையில், அவனுடைய உள்ளம் உங்களைப்பற்றி அதிக அன்பாயிருக்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ீங்களெல்லாரும் கட்டளைக்கு அமைந்து, பயத்தோடும் நடுக்கத்தோடும் தன்னை ஏற்றுக்கொண்டதை அவன் நினைக்கையில், அவனுடைய உள்ளம் உங்களைப்பற்றி அதிக அன்பாயிருக்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எல்லாவிதத்திலும் உங்களைக்குறித்து எனக்குத் திடநம்பிக்கை உண்டாயிருக்கிறதென்று சந்தோஷப்பட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ுக்கு இடங்கொடுங்கள்; நாங்கள் ஒருவனுக்கும் அநியாயஞ்செய்யவில்லை, ஒருவனையும் கெடுக்கவில்லை, ஒருவனையும் வஞ்சிக்க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ுக்கு இடங்கொடுங்கள்; நாங்கள் ஒருவனுக்கும் அநியாயஞ்செய்யவில்லை, ஒருவனையும் கெடுக்கவில்லை, ஒருவனையும் வஞ்சிக்க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ைக் குற்றவாளிகளாக்கும்பொருட்டாக இப்படி நான் சொல்லுகிறதில்லை; முன்னே நான் சொல்லியபடி, உங்களுடனேகூடச் சாகவும் கூடப் பிழைக்கவுந்தக்கதாக எங்களிருதயங்களில் நீங்கள் இருக்கிறீர்கள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ைக் குற்றவாளிகளாக்கும்பொருட்டாக இப்படி நான் சொல்லுகிறதில்லை; முன்னே நான் சொல்லியபடி, உங்களுடனேகூடச் சாகவும் கூடப் பிழைக்கவுந்தக்கதாக எங்களிருதயங்களில் நீங்கள் இருக்கிறீர்க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ிகுந்த தைரியத்தோடே உங்களுடன் பேசுகிறேன்; உங்களைக்குறித்து மிகவும் மேன்மைபாராட்டுகிறேன், ஆறுதலால் நிறைந்திருக்கிறேன், எங்களுக்கு உண்டான சகல உபத்திரவத்திலேயும் பரிபூரண சந்தோஷமாயிருக்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ிகுந்த தைரியத்தோடே உங்களுடன் பேசுகிறேன்; உங்களைக்குறித்து மிகவும் மேன்மைபாராட்டுகிறேன், ஆறுதலால் நிறைந்திருக்கிறேன், எங்களுக்கு உண்டான சகல உபத்திரவத்திலேயும் பரிபூரண சந்தோஷமாயிருக்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ేము మాసిదోనియకు వచ్చినప్పుడును మా శరీరము ఏమాత్రమును విశ్రాంతి పొందలేదు. ఎటుబోయినను మాకు శ్రమయ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ిగెను; వెలుపట పోరాటములు లోపట భయములు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యినను దీనులను ఆదరించు దేవుడు తీతు రాకవలన మమ్మును ఆదర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తీతు రాకవలనమాత్రమే కాకుండ, అతడు మీ అత్యభిలాషను మీ అంగలార్పును నా విషయమై మీకు కలిగిన అత్యాసక్త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కు తెలుపుచు, తాను మీ విషయమై పొందిన ఆదరణవలన కూడ మమ్మును ఆదరించెను గనుక నేను మరి ఎక్కువ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తోషి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ేను వ్రాసిన పత్రికవలన మిమ్మును దుఃఖపెట్టినందున విచారపడను; నాకు విచారము కలిగినను ఆ పత్రి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మ్మును స్వల్పకాలముమట్టుకే దుఃఖ పెట్టెనని తెలిసికొని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ీరు దుఃఖపడితిరని సంతోషించుట లేదుగాని మీరు దుఃఖపడి మారుమనస్సు పొందితిరని యి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తోషించుచున్నాను. ఏలయనగా ఏ విషయములోనైనను మావలన మీరు నష్టము పొందకుండుటకై, దైవచిత్తానుసార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ప్రియులారా, మనకు ఈ వాగ్దానములు ఉన్నవి గనుక దేవుని భయముతో పరిశుద్ధతను సంపూర్తిచేసి కొనుచ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ుఃఖపడిత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దైవచిత్తాను సారమైన దుఃఖము రక్షణార్థమైన మారు మనస్సును కలుగజేయును; ఈ మారుమనస్సు దుఃఖ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ట్టించదు. అయితే లోకసంబంధమైన దుఃఖము మరణమును కలుగజ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ీరు దేవుని చిత్త ప్రకారము పొందిన యీ దుఃఖము ఎట్టి జాగ్రతను ఎట్టిదోష నివారణకైన ప్రతివాదమును ఎ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గ్రహ మును ఎట్టి భయమును ఎట్టి అభిలాషను ఎట్టి ఆసక్తిని ఎట్టి ప్రతిదండనను మీలో పుట్టించెనో చూడుడి.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ర్యమునుగూర్చి సమస్త విషయములలోను మీరు నిర్దోషులై యున్నారని ఋజువు పరచుకొంట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ేను మీకు వ్రాసినను ఆ దుష్కార్యము చేసినవాని నిమిత్తము వ్రాయలేదు; వానివలన అన్యాయము పొందిన వ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మిత్తమైనను వ్రాయలేదు; మాయెడల మీ కున్న ఆసక్తి దేవునియెదుట మీ మధ్య బాహాటమగుటకే వ్రాస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ఇందుచేత మేము ఆదరింపబడితివిు. అంతే కాదు,మాకు ఈ ఆదరణ కలిగినప్పుడు తీతుయొక్క ఆత్మ మీ అందరివల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శ్రాంతిపొందినందున అతని సంతోషమును చూచి మరి యెక్కువగా మేము సంతోషించితివి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రీరమునకును ఆత్మకును కలిగిన సమస్త కల్మషము నుండి మనలను పవిత్రులనుగా చేసికొంద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ఏలయనగా, నేనతని యెదుట మీ విషయమై ఏ అతిశయపు మాటలు చెప్పినను నేను సిగ్గుపరచబడలేదు మేమేలాగు అన్ని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తో నిజముగా చెప్పితిమో ఆలాగే మేము తీతు ఎదుట మీ విషయమై చెప్పిన అతిశయపు మాటలు నిజమని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రియు మీరు భయముతోను వణకుతోను తన్ను చేర్చుకొంటిరని అతడు మీయందరి విధేయతను జ్ఞాపకముచేసికొనుచుండగ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 అంతఃకరణము మరి యెక్కువగా మీ యెడల ఉ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ప్రతివిషయములోను మీవలన నాకు ధైర్యము కలుగుచున్నది గనుక నంతోషించ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మ్మును మీ హృదయములలో చేర్చుకొనుడి; మే మెవనికి అన్యాయము చేయలేదు, ఎవనిని చెరుపలేదు, ఎవనిని మోస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ీకు శిక్షావిధి కలుగవలెనని నేనీలాగు చెప్పలేదు. చని పోయినగాని జీవించిన గాని మీరును మేమును క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డవలెననియు మీరు మా హృదయములలో ఉన్నారనియు నేను లోగడ చెప్పితిని గద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ీ యెడల నేను బహు ధైర్యముగా మాట లాడుచున్నాను, మిమ్మును గూర్చి నాకు చాల అతిశయము కలదు, ఆదరణ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ండుకొనియున్నాను, మా శ్రమయంతటికి మించిన అత్యధికమైన ఆనందముతో ఉప్పొంగు 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2026-08-03T23:16:24Z</dcterms:created>
  <dcterms:modified xsi:type="dcterms:W3CDTF">2026-08-03T23:16:24Z</dcterms:modified>
  <dc:title>2 కొరింథీయులకు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